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handoutMasterIdLst>
    <p:handoutMasterId r:id="rId17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1062" y="4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29.12.2021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29/12/2021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29/12/2021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29/12/2021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>
          <a:xfrm>
            <a:off x="285009" y="6234545"/>
            <a:ext cx="2030680" cy="320633"/>
          </a:xfrm>
        </p:spPr>
        <p:txBody>
          <a:bodyPr/>
          <a:lstStyle/>
          <a:p>
            <a:r>
              <a:rPr lang="tr-TR" sz="900" dirty="0" smtClean="0"/>
              <a:t>Kaynak:</a:t>
            </a:r>
            <a:r>
              <a:rPr lang="id-ID" sz="900" dirty="0" smtClean="0"/>
              <a:t>www.rehberlikservisim.com</a:t>
            </a:r>
            <a:endParaRPr lang="id-ID" sz="900" dirty="0"/>
          </a:p>
        </p:txBody>
      </p:sp>
    </p:spTree>
    <p:extLst>
      <p:ext uri="{BB962C8B-B14F-4D97-AF65-F5344CB8AC3E}">
        <p14:creationId xmlns=""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10765</TotalTime>
  <Words>481</Words>
  <Application>Microsoft Office PowerPoint</Application>
  <PresentationFormat>Ekran Gösterisi (4:3)</PresentationFormat>
  <Paragraphs>142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Emine</cp:lastModifiedBy>
  <cp:revision>553</cp:revision>
  <dcterms:created xsi:type="dcterms:W3CDTF">2014-12-21T04:26:02Z</dcterms:created>
  <dcterms:modified xsi:type="dcterms:W3CDTF">2021-12-29T08:33:17Z</dcterms:modified>
</cp:coreProperties>
</file>