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99" r:id="rId2"/>
    <p:sldId id="603" r:id="rId3"/>
    <p:sldId id="580" r:id="rId4"/>
    <p:sldId id="585" r:id="rId5"/>
    <p:sldId id="604" r:id="rId6"/>
    <p:sldId id="586" r:id="rId7"/>
    <p:sldId id="607" r:id="rId8"/>
    <p:sldId id="605" r:id="rId9"/>
    <p:sldId id="587" r:id="rId10"/>
    <p:sldId id="589" r:id="rId11"/>
    <p:sldId id="611" r:id="rId12"/>
    <p:sldId id="591" r:id="rId13"/>
    <p:sldId id="610" r:id="rId14"/>
    <p:sldId id="613" r:id="rId15"/>
    <p:sldId id="612" r:id="rId16"/>
    <p:sldId id="602" r:id="rId17"/>
    <p:sldId id="600" r:id="rId18"/>
    <p:sldId id="592" r:id="rId19"/>
    <p:sldId id="614" r:id="rId20"/>
    <p:sldId id="609" r:id="rId21"/>
    <p:sldId id="606" r:id="rId22"/>
    <p:sldId id="608" r:id="rId23"/>
    <p:sldId id="593" r:id="rId24"/>
    <p:sldId id="590" r:id="rId25"/>
    <p:sldId id="594" r:id="rId2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86E3E"/>
    <a:srgbClr val="52361E"/>
    <a:srgbClr val="D3A577"/>
    <a:srgbClr val="83C937"/>
    <a:srgbClr val="FFE9D9"/>
    <a:srgbClr val="FFCC99"/>
    <a:srgbClr val="006BB4"/>
    <a:srgbClr val="53B9FF"/>
    <a:srgbClr val="0099FF"/>
    <a:srgbClr val="D8B08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3" autoAdjust="0"/>
    <p:restoredTop sz="87227" autoAdjust="0"/>
  </p:normalViewPr>
  <p:slideViewPr>
    <p:cSldViewPr snapToGrid="0">
      <p:cViewPr>
        <p:scale>
          <a:sx n="70" d="100"/>
          <a:sy n="70" d="100"/>
        </p:scale>
        <p:origin x="-696" y="174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B0E7-BC4B-49DE-A695-42E0A7840E57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90967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5207-CBC6-4A62-92F2-02F2C11B27F2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6290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6286-B921-49BB-9BE0-57D10DF90AE2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8198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DCC1-7AD4-417B-B103-D26704E2B84B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98630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722A-D30A-4889-A689-89E1AAAE147A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5269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E783-D177-4971-8751-4804BBCE4EE9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80599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6FDC-8A57-4144-861C-3A610E436384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5137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03E-3D20-4F14-85EC-AE43006CFCA9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7673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370D-3C31-45E6-AF18-8DF2F3AC541C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8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20D6-503D-4392-A3A9-51C5037D7077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59387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F7B6-F478-4182-8EF6-FF58568DEACD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="" xmlns:p14="http://schemas.microsoft.com/office/powerpoint/2010/main" val="315488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526E-F173-4C7C-812A-F79D37240A52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9156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018E-905C-4A00-ACBF-9D3133025825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641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877-4297-4E6C-8E3A-FD33A3DB720D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3663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9F62-F1EF-425B-8E9D-3227291C91B9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954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B9C-E409-42BA-8E49-A99BA6D7BF36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984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AAC-EBCA-4BC3-B9ED-9909F196DB64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8619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C6BB-ACF2-4355-8F4F-7895F7250769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54587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68FD-DACE-47B7-ACA4-8EEE87809E20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96851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F23A-55E0-4DC8-AAA5-0623E87D45F5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64153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0193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3B0F-17B0-4221-ABEF-0290F0793F25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2642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E910-2E5E-4BFC-9BDA-C8668B8AD2B5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="" xmlns:p14="http://schemas.microsoft.com/office/powerpoint/2010/main" val="18910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6E66-E2F7-4414-9B2F-354F2760F71F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97751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0549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92629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6D3D-17A7-493E-AF68-62C04E272883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69685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9608-ACA9-4D56-BDB1-A49DAFEA1B62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0888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38FC-3494-4441-BE81-C552B814092F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="" xmlns:p14="http://schemas.microsoft.com/office/powerpoint/2010/main" val="37867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FFC-C994-4C8C-81D1-128FB11C2A2B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08713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814B-DA31-4E1B-AEEA-A24EBEF65637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958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8A7-0346-49B3-BF61-32C2BE44F168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8618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8A35-AAE7-45EA-AC44-5B3F094FAB08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762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F27E-AE76-41E0-97DD-C44B7AD20862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770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863C-24FA-483A-A962-F650B1E22FC4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19291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CA78-0F8B-4EDE-BD14-0C1BE255B4F9}" type="datetime1">
              <a:rPr lang="id-ID" smtClean="0"/>
              <a:pPr/>
              <a:t>29/12/2021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54 Dikdörtgen"/>
          <p:cNvSpPr/>
          <p:nvPr/>
        </p:nvSpPr>
        <p:spPr>
          <a:xfrm>
            <a:off x="0" y="6424863"/>
            <a:ext cx="12192000" cy="4331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547" y="2249905"/>
            <a:ext cx="5594683" cy="29958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8000" b="1" dirty="0" smtClean="0">
                <a:solidFill>
                  <a:schemeClr val="accent5">
                    <a:lumMod val="50000"/>
                  </a:schemeClr>
                </a:solidFill>
              </a:rPr>
              <a:t>TEST ÇÖZME </a:t>
            </a:r>
            <a:r>
              <a:rPr lang="tr-TR" sz="5400" b="1" dirty="0" smtClean="0">
                <a:solidFill>
                  <a:schemeClr val="tx1"/>
                </a:solidFill>
              </a:rPr>
              <a:t/>
            </a:r>
            <a:br>
              <a:rPr lang="tr-TR" sz="5400" b="1" dirty="0" smtClean="0">
                <a:solidFill>
                  <a:schemeClr val="tx1"/>
                </a:solidFill>
              </a:rPr>
            </a:br>
            <a:r>
              <a:rPr lang="tr-TR" sz="8800" b="1" dirty="0" smtClean="0">
                <a:solidFill>
                  <a:srgbClr val="C00000"/>
                </a:solidFill>
              </a:rPr>
              <a:t>TEKNİKLERİ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99702" y="2525317"/>
            <a:ext cx="2506642" cy="3607219"/>
            <a:chOff x="999702" y="2525317"/>
            <a:chExt cx="2506642" cy="3607219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216772" y="3585162"/>
              <a:ext cx="857814" cy="680223"/>
            </a:xfrm>
            <a:custGeom>
              <a:avLst/>
              <a:gdLst>
                <a:gd name="T0" fmla="*/ 57 w 445"/>
                <a:gd name="T1" fmla="*/ 82 h 353"/>
                <a:gd name="T2" fmla="*/ 247 w 445"/>
                <a:gd name="T3" fmla="*/ 239 h 353"/>
                <a:gd name="T4" fmla="*/ 366 w 445"/>
                <a:gd name="T5" fmla="*/ 0 h 353"/>
                <a:gd name="T6" fmla="*/ 445 w 445"/>
                <a:gd name="T7" fmla="*/ 39 h 353"/>
                <a:gd name="T8" fmla="*/ 301 w 445"/>
                <a:gd name="T9" fmla="*/ 328 h 353"/>
                <a:gd name="T10" fmla="*/ 271 w 445"/>
                <a:gd name="T11" fmla="*/ 352 h 353"/>
                <a:gd name="T12" fmla="*/ 261 w 445"/>
                <a:gd name="T13" fmla="*/ 353 h 353"/>
                <a:gd name="T14" fmla="*/ 233 w 445"/>
                <a:gd name="T15" fmla="*/ 343 h 353"/>
                <a:gd name="T16" fmla="*/ 0 w 445"/>
                <a:gd name="T17" fmla="*/ 151 h 353"/>
                <a:gd name="T18" fmla="*/ 57 w 445"/>
                <a:gd name="T19" fmla="*/ 8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5" h="353">
                  <a:moveTo>
                    <a:pt x="57" y="82"/>
                  </a:moveTo>
                  <a:cubicBezTo>
                    <a:pt x="247" y="239"/>
                    <a:pt x="247" y="239"/>
                    <a:pt x="247" y="239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301" y="328"/>
                    <a:pt x="301" y="328"/>
                    <a:pt x="301" y="328"/>
                  </a:cubicBezTo>
                  <a:cubicBezTo>
                    <a:pt x="295" y="340"/>
                    <a:pt x="284" y="349"/>
                    <a:pt x="271" y="352"/>
                  </a:cubicBezTo>
                  <a:cubicBezTo>
                    <a:pt x="268" y="352"/>
                    <a:pt x="264" y="353"/>
                    <a:pt x="261" y="353"/>
                  </a:cubicBezTo>
                  <a:cubicBezTo>
                    <a:pt x="251" y="353"/>
                    <a:pt x="241" y="349"/>
                    <a:pt x="233" y="343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57" y="82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606608" y="3579460"/>
              <a:ext cx="348665" cy="90425"/>
            </a:xfrm>
            <a:prstGeom prst="rect">
              <a:avLst/>
            </a:prstGeom>
            <a:solidFill>
              <a:srgbClr val="F4C8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270977" y="2779485"/>
              <a:ext cx="618310" cy="863517"/>
            </a:xfrm>
            <a:custGeom>
              <a:avLst/>
              <a:gdLst>
                <a:gd name="T0" fmla="*/ 303 w 321"/>
                <a:gd name="T1" fmla="*/ 310 h 448"/>
                <a:gd name="T2" fmla="*/ 277 w 321"/>
                <a:gd name="T3" fmla="*/ 296 h 448"/>
                <a:gd name="T4" fmla="*/ 277 w 321"/>
                <a:gd name="T5" fmla="*/ 32 h 448"/>
                <a:gd name="T6" fmla="*/ 321 w 321"/>
                <a:gd name="T7" fmla="*/ 0 h 448"/>
                <a:gd name="T8" fmla="*/ 261 w 321"/>
                <a:gd name="T9" fmla="*/ 0 h 448"/>
                <a:gd name="T10" fmla="*/ 63 w 321"/>
                <a:gd name="T11" fmla="*/ 0 h 448"/>
                <a:gd name="T12" fmla="*/ 57 w 321"/>
                <a:gd name="T13" fmla="*/ 171 h 448"/>
                <a:gd name="T14" fmla="*/ 55 w 321"/>
                <a:gd name="T15" fmla="*/ 172 h 448"/>
                <a:gd name="T16" fmla="*/ 0 w 321"/>
                <a:gd name="T17" fmla="*/ 224 h 448"/>
                <a:gd name="T18" fmla="*/ 55 w 321"/>
                <a:gd name="T19" fmla="*/ 275 h 448"/>
                <a:gd name="T20" fmla="*/ 58 w 321"/>
                <a:gd name="T21" fmla="*/ 275 h 448"/>
                <a:gd name="T22" fmla="*/ 58 w 321"/>
                <a:gd name="T23" fmla="*/ 276 h 448"/>
                <a:gd name="T24" fmla="*/ 58 w 321"/>
                <a:gd name="T25" fmla="*/ 275 h 448"/>
                <a:gd name="T26" fmla="*/ 211 w 321"/>
                <a:gd name="T27" fmla="*/ 446 h 448"/>
                <a:gd name="T28" fmla="*/ 212 w 321"/>
                <a:gd name="T29" fmla="*/ 446 h 448"/>
                <a:gd name="T30" fmla="*/ 261 w 321"/>
                <a:gd name="T31" fmla="*/ 446 h 448"/>
                <a:gd name="T32" fmla="*/ 277 w 321"/>
                <a:gd name="T33" fmla="*/ 447 h 448"/>
                <a:gd name="T34" fmla="*/ 277 w 321"/>
                <a:gd name="T35" fmla="*/ 326 h 448"/>
                <a:gd name="T36" fmla="*/ 303 w 321"/>
                <a:gd name="T37" fmla="*/ 31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1" h="448">
                  <a:moveTo>
                    <a:pt x="303" y="310"/>
                  </a:moveTo>
                  <a:cubicBezTo>
                    <a:pt x="277" y="296"/>
                    <a:pt x="277" y="296"/>
                    <a:pt x="277" y="296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7" y="32"/>
                    <a:pt x="295" y="24"/>
                    <a:pt x="32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58" y="89"/>
                    <a:pt x="57" y="171"/>
                  </a:cubicBezTo>
                  <a:cubicBezTo>
                    <a:pt x="56" y="171"/>
                    <a:pt x="56" y="172"/>
                    <a:pt x="55" y="172"/>
                  </a:cubicBezTo>
                  <a:cubicBezTo>
                    <a:pt x="24" y="172"/>
                    <a:pt x="0" y="196"/>
                    <a:pt x="0" y="224"/>
                  </a:cubicBezTo>
                  <a:cubicBezTo>
                    <a:pt x="0" y="252"/>
                    <a:pt x="24" y="275"/>
                    <a:pt x="55" y="275"/>
                  </a:cubicBezTo>
                  <a:cubicBezTo>
                    <a:pt x="56" y="275"/>
                    <a:pt x="57" y="275"/>
                    <a:pt x="58" y="275"/>
                  </a:cubicBezTo>
                  <a:cubicBezTo>
                    <a:pt x="58" y="275"/>
                    <a:pt x="58" y="276"/>
                    <a:pt x="58" y="276"/>
                  </a:cubicBezTo>
                  <a:cubicBezTo>
                    <a:pt x="58" y="276"/>
                    <a:pt x="58" y="275"/>
                    <a:pt x="58" y="275"/>
                  </a:cubicBezTo>
                  <a:cubicBezTo>
                    <a:pt x="58" y="275"/>
                    <a:pt x="112" y="411"/>
                    <a:pt x="211" y="446"/>
                  </a:cubicBezTo>
                  <a:cubicBezTo>
                    <a:pt x="212" y="446"/>
                    <a:pt x="212" y="446"/>
                    <a:pt x="212" y="446"/>
                  </a:cubicBezTo>
                  <a:cubicBezTo>
                    <a:pt x="224" y="448"/>
                    <a:pt x="261" y="446"/>
                    <a:pt x="261" y="446"/>
                  </a:cubicBezTo>
                  <a:cubicBezTo>
                    <a:pt x="261" y="446"/>
                    <a:pt x="268" y="446"/>
                    <a:pt x="277" y="447"/>
                  </a:cubicBezTo>
                  <a:cubicBezTo>
                    <a:pt x="277" y="326"/>
                    <a:pt x="277" y="326"/>
                    <a:pt x="277" y="326"/>
                  </a:cubicBezTo>
                  <a:lnTo>
                    <a:pt x="303" y="310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829818" y="3629153"/>
              <a:ext cx="61913" cy="12220"/>
            </a:xfrm>
            <a:custGeom>
              <a:avLst/>
              <a:gdLst>
                <a:gd name="T0" fmla="*/ 20 w 32"/>
                <a:gd name="T1" fmla="*/ 5 h 6"/>
                <a:gd name="T2" fmla="*/ 32 w 32"/>
                <a:gd name="T3" fmla="*/ 0 h 6"/>
                <a:gd name="T4" fmla="*/ 0 w 32"/>
                <a:gd name="T5" fmla="*/ 6 h 6"/>
                <a:gd name="T6" fmla="*/ 20 w 3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">
                  <a:moveTo>
                    <a:pt x="20" y="5"/>
                  </a:moveTo>
                  <a:cubicBezTo>
                    <a:pt x="24" y="4"/>
                    <a:pt x="28" y="2"/>
                    <a:pt x="32" y="0"/>
                  </a:cubicBezTo>
                  <a:cubicBezTo>
                    <a:pt x="19" y="3"/>
                    <a:pt x="8" y="5"/>
                    <a:pt x="0" y="6"/>
                  </a:cubicBezTo>
                  <a:cubicBezTo>
                    <a:pt x="8" y="6"/>
                    <a:pt x="16" y="6"/>
                    <a:pt x="20" y="5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802935" y="3641372"/>
              <a:ext cx="25254" cy="3259"/>
            </a:xfrm>
            <a:custGeom>
              <a:avLst/>
              <a:gdLst>
                <a:gd name="T0" fmla="*/ 0 w 13"/>
                <a:gd name="T1" fmla="*/ 2 h 2"/>
                <a:gd name="T2" fmla="*/ 13 w 13"/>
                <a:gd name="T3" fmla="*/ 0 h 2"/>
                <a:gd name="T4" fmla="*/ 0 w 13"/>
                <a:gd name="T5" fmla="*/ 0 h 2"/>
                <a:gd name="T6" fmla="*/ 0 w 1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cubicBezTo>
                    <a:pt x="0" y="2"/>
                    <a:pt x="5" y="1"/>
                    <a:pt x="13" y="0"/>
                  </a:cubicBezTo>
                  <a:cubicBezTo>
                    <a:pt x="9" y="0"/>
                    <a:pt x="4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802935" y="2779485"/>
              <a:ext cx="474119" cy="861888"/>
            </a:xfrm>
            <a:custGeom>
              <a:avLst/>
              <a:gdLst>
                <a:gd name="T0" fmla="*/ 187 w 246"/>
                <a:gd name="T1" fmla="*/ 276 h 447"/>
                <a:gd name="T2" fmla="*/ 191 w 246"/>
                <a:gd name="T3" fmla="*/ 276 h 447"/>
                <a:gd name="T4" fmla="*/ 246 w 246"/>
                <a:gd name="T5" fmla="*/ 225 h 447"/>
                <a:gd name="T6" fmla="*/ 191 w 246"/>
                <a:gd name="T7" fmla="*/ 174 h 447"/>
                <a:gd name="T8" fmla="*/ 189 w 246"/>
                <a:gd name="T9" fmla="*/ 171 h 447"/>
                <a:gd name="T10" fmla="*/ 182 w 246"/>
                <a:gd name="T11" fmla="*/ 0 h 447"/>
                <a:gd name="T12" fmla="*/ 45 w 246"/>
                <a:gd name="T13" fmla="*/ 0 h 447"/>
                <a:gd name="T14" fmla="*/ 0 w 246"/>
                <a:gd name="T15" fmla="*/ 32 h 447"/>
                <a:gd name="T16" fmla="*/ 0 w 246"/>
                <a:gd name="T17" fmla="*/ 447 h 447"/>
                <a:gd name="T18" fmla="*/ 13 w 246"/>
                <a:gd name="T19" fmla="*/ 447 h 447"/>
                <a:gd name="T20" fmla="*/ 45 w 246"/>
                <a:gd name="T21" fmla="*/ 441 h 447"/>
                <a:gd name="T22" fmla="*/ 187 w 246"/>
                <a:gd name="T23" fmla="*/ 27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447">
                  <a:moveTo>
                    <a:pt x="187" y="276"/>
                  </a:moveTo>
                  <a:cubicBezTo>
                    <a:pt x="189" y="276"/>
                    <a:pt x="190" y="276"/>
                    <a:pt x="191" y="276"/>
                  </a:cubicBezTo>
                  <a:cubicBezTo>
                    <a:pt x="221" y="276"/>
                    <a:pt x="246" y="253"/>
                    <a:pt x="246" y="225"/>
                  </a:cubicBezTo>
                  <a:cubicBezTo>
                    <a:pt x="246" y="196"/>
                    <a:pt x="221" y="174"/>
                    <a:pt x="191" y="174"/>
                  </a:cubicBezTo>
                  <a:cubicBezTo>
                    <a:pt x="190" y="174"/>
                    <a:pt x="189" y="171"/>
                    <a:pt x="189" y="171"/>
                  </a:cubicBezTo>
                  <a:cubicBezTo>
                    <a:pt x="187" y="89"/>
                    <a:pt x="182" y="0"/>
                    <a:pt x="18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9" y="24"/>
                    <a:pt x="0" y="32"/>
                    <a:pt x="0" y="32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4" y="447"/>
                    <a:pt x="9" y="447"/>
                    <a:pt x="13" y="447"/>
                  </a:cubicBezTo>
                  <a:cubicBezTo>
                    <a:pt x="21" y="446"/>
                    <a:pt x="33" y="444"/>
                    <a:pt x="45" y="441"/>
                  </a:cubicBezTo>
                  <a:cubicBezTo>
                    <a:pt x="137" y="400"/>
                    <a:pt x="187" y="276"/>
                    <a:pt x="187" y="276"/>
                  </a:cubicBez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756501" y="4760685"/>
              <a:ext cx="317709" cy="1281426"/>
            </a:xfrm>
            <a:custGeom>
              <a:avLst/>
              <a:gdLst>
                <a:gd name="T0" fmla="*/ 109 w 390"/>
                <a:gd name="T1" fmla="*/ 1573 h 1573"/>
                <a:gd name="T2" fmla="*/ 336 w 390"/>
                <a:gd name="T3" fmla="*/ 1573 h 1573"/>
                <a:gd name="T4" fmla="*/ 390 w 390"/>
                <a:gd name="T5" fmla="*/ 0 h 1573"/>
                <a:gd name="T6" fmla="*/ 0 w 390"/>
                <a:gd name="T7" fmla="*/ 0 h 1573"/>
                <a:gd name="T8" fmla="*/ 109 w 390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573">
                  <a:moveTo>
                    <a:pt x="109" y="1573"/>
                  </a:moveTo>
                  <a:lnTo>
                    <a:pt x="336" y="1573"/>
                  </a:lnTo>
                  <a:lnTo>
                    <a:pt x="390" y="0"/>
                  </a:lnTo>
                  <a:lnTo>
                    <a:pt x="0" y="0"/>
                  </a:lnTo>
                  <a:lnTo>
                    <a:pt x="109" y="1573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485226" y="4760685"/>
              <a:ext cx="319338" cy="1281426"/>
            </a:xfrm>
            <a:custGeom>
              <a:avLst/>
              <a:gdLst>
                <a:gd name="T0" fmla="*/ 283 w 392"/>
                <a:gd name="T1" fmla="*/ 1573 h 1573"/>
                <a:gd name="T2" fmla="*/ 56 w 392"/>
                <a:gd name="T3" fmla="*/ 1573 h 1573"/>
                <a:gd name="T4" fmla="*/ 0 w 392"/>
                <a:gd name="T5" fmla="*/ 0 h 1573"/>
                <a:gd name="T6" fmla="*/ 392 w 392"/>
                <a:gd name="T7" fmla="*/ 0 h 1573"/>
                <a:gd name="T8" fmla="*/ 283 w 392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573">
                  <a:moveTo>
                    <a:pt x="283" y="1573"/>
                  </a:moveTo>
                  <a:lnTo>
                    <a:pt x="56" y="1573"/>
                  </a:lnTo>
                  <a:lnTo>
                    <a:pt x="0" y="0"/>
                  </a:lnTo>
                  <a:lnTo>
                    <a:pt x="392" y="0"/>
                  </a:lnTo>
                  <a:lnTo>
                    <a:pt x="283" y="1573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457529" y="3743202"/>
              <a:ext cx="634603" cy="618311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694588" y="3669884"/>
              <a:ext cx="160484" cy="92869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677481" y="3743202"/>
              <a:ext cx="194699" cy="1017484"/>
            </a:xfrm>
            <a:custGeom>
              <a:avLst/>
              <a:gdLst>
                <a:gd name="T0" fmla="*/ 0 w 239"/>
                <a:gd name="T1" fmla="*/ 1145 h 1249"/>
                <a:gd name="T2" fmla="*/ 121 w 239"/>
                <a:gd name="T3" fmla="*/ 1249 h 1249"/>
                <a:gd name="T4" fmla="*/ 239 w 239"/>
                <a:gd name="T5" fmla="*/ 1145 h 1249"/>
                <a:gd name="T6" fmla="*/ 154 w 239"/>
                <a:gd name="T7" fmla="*/ 0 h 1249"/>
                <a:gd name="T8" fmla="*/ 85 w 239"/>
                <a:gd name="T9" fmla="*/ 0 h 1249"/>
                <a:gd name="T10" fmla="*/ 0 w 239"/>
                <a:gd name="T11" fmla="*/ 114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1249">
                  <a:moveTo>
                    <a:pt x="0" y="1145"/>
                  </a:moveTo>
                  <a:lnTo>
                    <a:pt x="121" y="1249"/>
                  </a:lnTo>
                  <a:lnTo>
                    <a:pt x="239" y="1145"/>
                  </a:lnTo>
                  <a:lnTo>
                    <a:pt x="154" y="0"/>
                  </a:lnTo>
                  <a:lnTo>
                    <a:pt x="85" y="0"/>
                  </a:lnTo>
                  <a:lnTo>
                    <a:pt x="0" y="1145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825745" y="3669884"/>
              <a:ext cx="183294" cy="125454"/>
            </a:xfrm>
            <a:custGeom>
              <a:avLst/>
              <a:gdLst>
                <a:gd name="T0" fmla="*/ 50 w 225"/>
                <a:gd name="T1" fmla="*/ 154 h 154"/>
                <a:gd name="T2" fmla="*/ 225 w 225"/>
                <a:gd name="T3" fmla="*/ 90 h 154"/>
                <a:gd name="T4" fmla="*/ 225 w 225"/>
                <a:gd name="T5" fmla="*/ 0 h 154"/>
                <a:gd name="T6" fmla="*/ 0 w 225"/>
                <a:gd name="T7" fmla="*/ 0 h 154"/>
                <a:gd name="T8" fmla="*/ 50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50" y="154"/>
                  </a:moveTo>
                  <a:lnTo>
                    <a:pt x="225" y="90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50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540622" y="3669884"/>
              <a:ext cx="183294" cy="125454"/>
            </a:xfrm>
            <a:custGeom>
              <a:avLst/>
              <a:gdLst>
                <a:gd name="T0" fmla="*/ 175 w 225"/>
                <a:gd name="T1" fmla="*/ 154 h 154"/>
                <a:gd name="T2" fmla="*/ 0 w 225"/>
                <a:gd name="T3" fmla="*/ 90 h 154"/>
                <a:gd name="T4" fmla="*/ 0 w 225"/>
                <a:gd name="T5" fmla="*/ 0 h 154"/>
                <a:gd name="T6" fmla="*/ 225 w 225"/>
                <a:gd name="T7" fmla="*/ 0 h 154"/>
                <a:gd name="T8" fmla="*/ 175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175" y="154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175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99702" y="3743202"/>
              <a:ext cx="382880" cy="1152714"/>
            </a:xfrm>
            <a:custGeom>
              <a:avLst/>
              <a:gdLst>
                <a:gd name="T0" fmla="*/ 126 w 199"/>
                <a:gd name="T1" fmla="*/ 590 h 598"/>
                <a:gd name="T2" fmla="*/ 40 w 199"/>
                <a:gd name="T3" fmla="*/ 598 h 598"/>
                <a:gd name="T4" fmla="*/ 117 w 199"/>
                <a:gd name="T5" fmla="*/ 0 h 598"/>
                <a:gd name="T6" fmla="*/ 199 w 199"/>
                <a:gd name="T7" fmla="*/ 21 h 598"/>
                <a:gd name="T8" fmla="*/ 126 w 199"/>
                <a:gd name="T9" fmla="*/ 59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598">
                  <a:moveTo>
                    <a:pt x="126" y="590"/>
                  </a:moveTo>
                  <a:cubicBezTo>
                    <a:pt x="98" y="593"/>
                    <a:pt x="69" y="596"/>
                    <a:pt x="40" y="598"/>
                  </a:cubicBezTo>
                  <a:cubicBezTo>
                    <a:pt x="0" y="397"/>
                    <a:pt x="27" y="192"/>
                    <a:pt x="117" y="0"/>
                  </a:cubicBezTo>
                  <a:cubicBezTo>
                    <a:pt x="144" y="7"/>
                    <a:pt x="172" y="14"/>
                    <a:pt x="199" y="21"/>
                  </a:cubicBezTo>
                  <a:cubicBezTo>
                    <a:pt x="113" y="204"/>
                    <a:pt x="88" y="398"/>
                    <a:pt x="126" y="590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078722" y="4880437"/>
              <a:ext cx="223211" cy="163742"/>
            </a:xfrm>
            <a:custGeom>
              <a:avLst/>
              <a:gdLst>
                <a:gd name="T0" fmla="*/ 97 w 116"/>
                <a:gd name="T1" fmla="*/ 10 h 85"/>
                <a:gd name="T2" fmla="*/ 86 w 116"/>
                <a:gd name="T3" fmla="*/ 5 h 85"/>
                <a:gd name="T4" fmla="*/ 84 w 116"/>
                <a:gd name="T5" fmla="*/ 0 h 85"/>
                <a:gd name="T6" fmla="*/ 1 w 116"/>
                <a:gd name="T7" fmla="*/ 8 h 85"/>
                <a:gd name="T8" fmla="*/ 1 w 116"/>
                <a:gd name="T9" fmla="*/ 30 h 85"/>
                <a:gd name="T10" fmla="*/ 54 w 116"/>
                <a:gd name="T11" fmla="*/ 83 h 85"/>
                <a:gd name="T12" fmla="*/ 91 w 116"/>
                <a:gd name="T13" fmla="*/ 32 h 85"/>
                <a:gd name="T14" fmla="*/ 112 w 116"/>
                <a:gd name="T15" fmla="*/ 31 h 85"/>
                <a:gd name="T16" fmla="*/ 97 w 116"/>
                <a:gd name="T17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5">
                  <a:moveTo>
                    <a:pt x="97" y="10"/>
                  </a:moveTo>
                  <a:cubicBezTo>
                    <a:pt x="93" y="8"/>
                    <a:pt x="90" y="6"/>
                    <a:pt x="86" y="5"/>
                  </a:cubicBezTo>
                  <a:cubicBezTo>
                    <a:pt x="85" y="3"/>
                    <a:pt x="84" y="2"/>
                    <a:pt x="84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5"/>
                    <a:pt x="0" y="22"/>
                    <a:pt x="1" y="30"/>
                  </a:cubicBezTo>
                  <a:cubicBezTo>
                    <a:pt x="5" y="62"/>
                    <a:pt x="29" y="85"/>
                    <a:pt x="54" y="83"/>
                  </a:cubicBezTo>
                  <a:cubicBezTo>
                    <a:pt x="76" y="82"/>
                    <a:pt x="91" y="60"/>
                    <a:pt x="91" y="32"/>
                  </a:cubicBezTo>
                  <a:cubicBezTo>
                    <a:pt x="100" y="35"/>
                    <a:pt x="108" y="35"/>
                    <a:pt x="112" y="31"/>
                  </a:cubicBezTo>
                  <a:cubicBezTo>
                    <a:pt x="116" y="26"/>
                    <a:pt x="110" y="17"/>
                    <a:pt x="97" y="10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745096" y="3743202"/>
              <a:ext cx="581652" cy="1191002"/>
            </a:xfrm>
            <a:custGeom>
              <a:avLst/>
              <a:gdLst>
                <a:gd name="T0" fmla="*/ 55 w 302"/>
                <a:gd name="T1" fmla="*/ 618 h 618"/>
                <a:gd name="T2" fmla="*/ 54 w 302"/>
                <a:gd name="T3" fmla="*/ 618 h 618"/>
                <a:gd name="T4" fmla="*/ 52 w 302"/>
                <a:gd name="T5" fmla="*/ 618 h 618"/>
                <a:gd name="T6" fmla="*/ 1 w 302"/>
                <a:gd name="T7" fmla="*/ 580 h 618"/>
                <a:gd name="T8" fmla="*/ 0 w 302"/>
                <a:gd name="T9" fmla="*/ 580 h 618"/>
                <a:gd name="T10" fmla="*/ 0 w 302"/>
                <a:gd name="T11" fmla="*/ 304 h 618"/>
                <a:gd name="T12" fmla="*/ 134 w 302"/>
                <a:gd name="T13" fmla="*/ 0 h 618"/>
                <a:gd name="T14" fmla="*/ 302 w 302"/>
                <a:gd name="T15" fmla="*/ 0 h 618"/>
                <a:gd name="T16" fmla="*/ 236 w 302"/>
                <a:gd name="T17" fmla="*/ 304 h 618"/>
                <a:gd name="T18" fmla="*/ 236 w 302"/>
                <a:gd name="T19" fmla="*/ 618 h 618"/>
                <a:gd name="T20" fmla="*/ 55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55" y="618"/>
                  </a:moveTo>
                  <a:cubicBezTo>
                    <a:pt x="54" y="618"/>
                    <a:pt x="54" y="618"/>
                    <a:pt x="54" y="618"/>
                  </a:cubicBezTo>
                  <a:cubicBezTo>
                    <a:pt x="54" y="618"/>
                    <a:pt x="53" y="618"/>
                    <a:pt x="52" y="618"/>
                  </a:cubicBezTo>
                  <a:cubicBezTo>
                    <a:pt x="26" y="618"/>
                    <a:pt x="4" y="602"/>
                    <a:pt x="1" y="580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236" y="304"/>
                    <a:pt x="236" y="304"/>
                    <a:pt x="236" y="304"/>
                  </a:cubicBezTo>
                  <a:cubicBezTo>
                    <a:pt x="236" y="618"/>
                    <a:pt x="236" y="618"/>
                    <a:pt x="236" y="618"/>
                  </a:cubicBezTo>
                  <a:lnTo>
                    <a:pt x="55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745096" y="3704914"/>
              <a:ext cx="402431" cy="624013"/>
            </a:xfrm>
            <a:custGeom>
              <a:avLst/>
              <a:gdLst>
                <a:gd name="T0" fmla="*/ 265 w 494"/>
                <a:gd name="T1" fmla="*/ 383 h 766"/>
                <a:gd name="T2" fmla="*/ 0 w 494"/>
                <a:gd name="T3" fmla="*/ 766 h 766"/>
                <a:gd name="T4" fmla="*/ 333 w 494"/>
                <a:gd name="T5" fmla="*/ 0 h 766"/>
                <a:gd name="T6" fmla="*/ 494 w 494"/>
                <a:gd name="T7" fmla="*/ 47 h 766"/>
                <a:gd name="T8" fmla="*/ 385 w 494"/>
                <a:gd name="T9" fmla="*/ 203 h 766"/>
                <a:gd name="T10" fmla="*/ 272 w 494"/>
                <a:gd name="T11" fmla="*/ 371 h 766"/>
                <a:gd name="T12" fmla="*/ 265 w 494"/>
                <a:gd name="T13" fmla="*/ 383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766">
                  <a:moveTo>
                    <a:pt x="265" y="383"/>
                  </a:moveTo>
                  <a:lnTo>
                    <a:pt x="0" y="766"/>
                  </a:lnTo>
                  <a:lnTo>
                    <a:pt x="333" y="0"/>
                  </a:lnTo>
                  <a:lnTo>
                    <a:pt x="494" y="47"/>
                  </a:lnTo>
                  <a:lnTo>
                    <a:pt x="385" y="203"/>
                  </a:lnTo>
                  <a:lnTo>
                    <a:pt x="272" y="371"/>
                  </a:lnTo>
                  <a:lnTo>
                    <a:pt x="265" y="383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222913" y="3743202"/>
              <a:ext cx="581652" cy="1191002"/>
            </a:xfrm>
            <a:custGeom>
              <a:avLst/>
              <a:gdLst>
                <a:gd name="T0" fmla="*/ 248 w 302"/>
                <a:gd name="T1" fmla="*/ 618 h 618"/>
                <a:gd name="T2" fmla="*/ 248 w 302"/>
                <a:gd name="T3" fmla="*/ 618 h 618"/>
                <a:gd name="T4" fmla="*/ 250 w 302"/>
                <a:gd name="T5" fmla="*/ 618 h 618"/>
                <a:gd name="T6" fmla="*/ 301 w 302"/>
                <a:gd name="T7" fmla="*/ 580 h 618"/>
                <a:gd name="T8" fmla="*/ 302 w 302"/>
                <a:gd name="T9" fmla="*/ 580 h 618"/>
                <a:gd name="T10" fmla="*/ 302 w 302"/>
                <a:gd name="T11" fmla="*/ 304 h 618"/>
                <a:gd name="T12" fmla="*/ 168 w 302"/>
                <a:gd name="T13" fmla="*/ 0 h 618"/>
                <a:gd name="T14" fmla="*/ 0 w 302"/>
                <a:gd name="T15" fmla="*/ 0 h 618"/>
                <a:gd name="T16" fmla="*/ 66 w 302"/>
                <a:gd name="T17" fmla="*/ 304 h 618"/>
                <a:gd name="T18" fmla="*/ 66 w 302"/>
                <a:gd name="T19" fmla="*/ 618 h 618"/>
                <a:gd name="T20" fmla="*/ 248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248" y="618"/>
                  </a:moveTo>
                  <a:cubicBezTo>
                    <a:pt x="248" y="618"/>
                    <a:pt x="248" y="618"/>
                    <a:pt x="248" y="618"/>
                  </a:cubicBezTo>
                  <a:cubicBezTo>
                    <a:pt x="249" y="618"/>
                    <a:pt x="249" y="618"/>
                    <a:pt x="250" y="618"/>
                  </a:cubicBezTo>
                  <a:cubicBezTo>
                    <a:pt x="276" y="618"/>
                    <a:pt x="298" y="602"/>
                    <a:pt x="301" y="580"/>
                  </a:cubicBezTo>
                  <a:cubicBezTo>
                    <a:pt x="302" y="580"/>
                    <a:pt x="302" y="580"/>
                    <a:pt x="302" y="580"/>
                  </a:cubicBezTo>
                  <a:cubicBezTo>
                    <a:pt x="302" y="304"/>
                    <a:pt x="302" y="304"/>
                    <a:pt x="302" y="30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304"/>
                    <a:pt x="66" y="304"/>
                    <a:pt x="66" y="304"/>
                  </a:cubicBezTo>
                  <a:cubicBezTo>
                    <a:pt x="66" y="618"/>
                    <a:pt x="66" y="618"/>
                    <a:pt x="66" y="618"/>
                  </a:cubicBezTo>
                  <a:lnTo>
                    <a:pt x="248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02133" y="3704914"/>
              <a:ext cx="402431" cy="624013"/>
            </a:xfrm>
            <a:custGeom>
              <a:avLst/>
              <a:gdLst>
                <a:gd name="T0" fmla="*/ 0 w 494"/>
                <a:gd name="T1" fmla="*/ 47 h 766"/>
                <a:gd name="T2" fmla="*/ 161 w 494"/>
                <a:gd name="T3" fmla="*/ 0 h 766"/>
                <a:gd name="T4" fmla="*/ 494 w 494"/>
                <a:gd name="T5" fmla="*/ 766 h 766"/>
                <a:gd name="T6" fmla="*/ 109 w 494"/>
                <a:gd name="T7" fmla="*/ 203 h 766"/>
                <a:gd name="T8" fmla="*/ 0 w 494"/>
                <a:gd name="T9" fmla="*/ 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766">
                  <a:moveTo>
                    <a:pt x="0" y="47"/>
                  </a:moveTo>
                  <a:lnTo>
                    <a:pt x="161" y="0"/>
                  </a:lnTo>
                  <a:lnTo>
                    <a:pt x="494" y="766"/>
                  </a:lnTo>
                  <a:lnTo>
                    <a:pt x="109" y="20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313338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3 w 31"/>
                <a:gd name="T3" fmla="*/ 7 h 31"/>
                <a:gd name="T4" fmla="*/ 31 w 31"/>
                <a:gd name="T5" fmla="*/ 9 h 31"/>
                <a:gd name="T6" fmla="*/ 16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4" y="7"/>
                    <a:pt x="23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3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174410" y="3188433"/>
              <a:ext cx="60283" cy="59469"/>
            </a:xfrm>
            <a:custGeom>
              <a:avLst/>
              <a:gdLst>
                <a:gd name="T0" fmla="*/ 24 w 31"/>
                <a:gd name="T1" fmla="*/ 24 h 31"/>
                <a:gd name="T2" fmla="*/ 7 w 31"/>
                <a:gd name="T3" fmla="*/ 7 h 31"/>
                <a:gd name="T4" fmla="*/ 0 w 31"/>
                <a:gd name="T5" fmla="*/ 9 h 31"/>
                <a:gd name="T6" fmla="*/ 14 w 31"/>
                <a:gd name="T7" fmla="*/ 0 h 31"/>
                <a:gd name="T8" fmla="*/ 31 w 31"/>
                <a:gd name="T9" fmla="*/ 17 h 31"/>
                <a:gd name="T10" fmla="*/ 22 w 31"/>
                <a:gd name="T11" fmla="*/ 31 h 31"/>
                <a:gd name="T12" fmla="*/ 24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4" y="24"/>
                  </a:moveTo>
                  <a:cubicBezTo>
                    <a:pt x="24" y="15"/>
                    <a:pt x="16" y="7"/>
                    <a:pt x="7" y="7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2" y="4"/>
                    <a:pt x="8" y="0"/>
                    <a:pt x="14" y="0"/>
                  </a:cubicBezTo>
                  <a:cubicBezTo>
                    <a:pt x="23" y="0"/>
                    <a:pt x="31" y="8"/>
                    <a:pt x="31" y="17"/>
                  </a:cubicBezTo>
                  <a:cubicBezTo>
                    <a:pt x="31" y="23"/>
                    <a:pt x="27" y="29"/>
                    <a:pt x="22" y="31"/>
                  </a:cubicBezTo>
                  <a:cubicBezTo>
                    <a:pt x="23" y="29"/>
                    <a:pt x="24" y="27"/>
                    <a:pt x="24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306006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4 w 31"/>
                <a:gd name="T3" fmla="*/ 7 h 31"/>
                <a:gd name="T4" fmla="*/ 31 w 31"/>
                <a:gd name="T5" fmla="*/ 9 h 31"/>
                <a:gd name="T6" fmla="*/ 17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5" y="7"/>
                    <a:pt x="24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4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327187" y="2525317"/>
              <a:ext cx="886326" cy="639491"/>
            </a:xfrm>
            <a:custGeom>
              <a:avLst/>
              <a:gdLst>
                <a:gd name="T0" fmla="*/ 455 w 460"/>
                <a:gd name="T1" fmla="*/ 140 h 332"/>
                <a:gd name="T2" fmla="*/ 117 w 460"/>
                <a:gd name="T3" fmla="*/ 23 h 332"/>
                <a:gd name="T4" fmla="*/ 131 w 460"/>
                <a:gd name="T5" fmla="*/ 1 h 332"/>
                <a:gd name="T6" fmla="*/ 63 w 460"/>
                <a:gd name="T7" fmla="*/ 45 h 332"/>
                <a:gd name="T8" fmla="*/ 53 w 460"/>
                <a:gd name="T9" fmla="*/ 54 h 332"/>
                <a:gd name="T10" fmla="*/ 52 w 460"/>
                <a:gd name="T11" fmla="*/ 55 h 332"/>
                <a:gd name="T12" fmla="*/ 52 w 460"/>
                <a:gd name="T13" fmla="*/ 55 h 332"/>
                <a:gd name="T14" fmla="*/ 35 w 460"/>
                <a:gd name="T15" fmla="*/ 113 h 332"/>
                <a:gd name="T16" fmla="*/ 29 w 460"/>
                <a:gd name="T17" fmla="*/ 314 h 332"/>
                <a:gd name="T18" fmla="*/ 29 w 460"/>
                <a:gd name="T19" fmla="*/ 315 h 332"/>
                <a:gd name="T20" fmla="*/ 32 w 460"/>
                <a:gd name="T21" fmla="*/ 324 h 332"/>
                <a:gd name="T22" fmla="*/ 40 w 460"/>
                <a:gd name="T23" fmla="*/ 311 h 332"/>
                <a:gd name="T24" fmla="*/ 47 w 460"/>
                <a:gd name="T25" fmla="*/ 264 h 332"/>
                <a:gd name="T26" fmla="*/ 68 w 460"/>
                <a:gd name="T27" fmla="*/ 172 h 332"/>
                <a:gd name="T28" fmla="*/ 75 w 460"/>
                <a:gd name="T29" fmla="*/ 173 h 332"/>
                <a:gd name="T30" fmla="*/ 338 w 460"/>
                <a:gd name="T31" fmla="*/ 218 h 332"/>
                <a:gd name="T32" fmla="*/ 327 w 460"/>
                <a:gd name="T33" fmla="*/ 209 h 332"/>
                <a:gd name="T34" fmla="*/ 381 w 460"/>
                <a:gd name="T35" fmla="*/ 193 h 332"/>
                <a:gd name="T36" fmla="*/ 400 w 460"/>
                <a:gd name="T37" fmla="*/ 191 h 332"/>
                <a:gd name="T38" fmla="*/ 410 w 460"/>
                <a:gd name="T39" fmla="*/ 204 h 332"/>
                <a:gd name="T40" fmla="*/ 418 w 460"/>
                <a:gd name="T41" fmla="*/ 245 h 332"/>
                <a:gd name="T42" fmla="*/ 431 w 460"/>
                <a:gd name="T43" fmla="*/ 332 h 332"/>
                <a:gd name="T44" fmla="*/ 440 w 460"/>
                <a:gd name="T45" fmla="*/ 324 h 332"/>
                <a:gd name="T46" fmla="*/ 453 w 460"/>
                <a:gd name="T47" fmla="*/ 213 h 332"/>
                <a:gd name="T48" fmla="*/ 455 w 460"/>
                <a:gd name="T49" fmla="*/ 14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0" h="332">
                  <a:moveTo>
                    <a:pt x="455" y="140"/>
                  </a:moveTo>
                  <a:cubicBezTo>
                    <a:pt x="420" y="0"/>
                    <a:pt x="202" y="9"/>
                    <a:pt x="117" y="23"/>
                  </a:cubicBezTo>
                  <a:cubicBezTo>
                    <a:pt x="116" y="15"/>
                    <a:pt x="131" y="1"/>
                    <a:pt x="131" y="1"/>
                  </a:cubicBezTo>
                  <a:cubicBezTo>
                    <a:pt x="99" y="16"/>
                    <a:pt x="75" y="34"/>
                    <a:pt x="63" y="45"/>
                  </a:cubicBezTo>
                  <a:cubicBezTo>
                    <a:pt x="59" y="48"/>
                    <a:pt x="56" y="51"/>
                    <a:pt x="53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34" y="74"/>
                    <a:pt x="31" y="95"/>
                    <a:pt x="35" y="113"/>
                  </a:cubicBezTo>
                  <a:cubicBezTo>
                    <a:pt x="13" y="157"/>
                    <a:pt x="0" y="223"/>
                    <a:pt x="29" y="314"/>
                  </a:cubicBezTo>
                  <a:cubicBezTo>
                    <a:pt x="29" y="314"/>
                    <a:pt x="29" y="315"/>
                    <a:pt x="29" y="315"/>
                  </a:cubicBezTo>
                  <a:cubicBezTo>
                    <a:pt x="30" y="318"/>
                    <a:pt x="31" y="321"/>
                    <a:pt x="32" y="324"/>
                  </a:cubicBezTo>
                  <a:cubicBezTo>
                    <a:pt x="40" y="311"/>
                    <a:pt x="40" y="311"/>
                    <a:pt x="40" y="311"/>
                  </a:cubicBezTo>
                  <a:cubicBezTo>
                    <a:pt x="40" y="311"/>
                    <a:pt x="42" y="290"/>
                    <a:pt x="47" y="264"/>
                  </a:cubicBezTo>
                  <a:cubicBezTo>
                    <a:pt x="68" y="172"/>
                    <a:pt x="68" y="172"/>
                    <a:pt x="68" y="172"/>
                  </a:cubicBezTo>
                  <a:cubicBezTo>
                    <a:pt x="68" y="172"/>
                    <a:pt x="71" y="172"/>
                    <a:pt x="75" y="173"/>
                  </a:cubicBezTo>
                  <a:cubicBezTo>
                    <a:pt x="127" y="192"/>
                    <a:pt x="223" y="220"/>
                    <a:pt x="338" y="218"/>
                  </a:cubicBezTo>
                  <a:cubicBezTo>
                    <a:pt x="327" y="209"/>
                    <a:pt x="327" y="209"/>
                    <a:pt x="327" y="209"/>
                  </a:cubicBezTo>
                  <a:cubicBezTo>
                    <a:pt x="327" y="209"/>
                    <a:pt x="351" y="203"/>
                    <a:pt x="381" y="193"/>
                  </a:cubicBezTo>
                  <a:cubicBezTo>
                    <a:pt x="387" y="193"/>
                    <a:pt x="394" y="192"/>
                    <a:pt x="400" y="191"/>
                  </a:cubicBezTo>
                  <a:cubicBezTo>
                    <a:pt x="410" y="204"/>
                    <a:pt x="410" y="204"/>
                    <a:pt x="410" y="204"/>
                  </a:cubicBezTo>
                  <a:cubicBezTo>
                    <a:pt x="410" y="204"/>
                    <a:pt x="415" y="232"/>
                    <a:pt x="418" y="245"/>
                  </a:cubicBezTo>
                  <a:cubicBezTo>
                    <a:pt x="421" y="257"/>
                    <a:pt x="431" y="332"/>
                    <a:pt x="431" y="332"/>
                  </a:cubicBezTo>
                  <a:cubicBezTo>
                    <a:pt x="440" y="324"/>
                    <a:pt x="440" y="324"/>
                    <a:pt x="440" y="324"/>
                  </a:cubicBezTo>
                  <a:cubicBezTo>
                    <a:pt x="440" y="324"/>
                    <a:pt x="452" y="234"/>
                    <a:pt x="453" y="213"/>
                  </a:cubicBezTo>
                  <a:cubicBezTo>
                    <a:pt x="453" y="195"/>
                    <a:pt x="460" y="154"/>
                    <a:pt x="455" y="140"/>
                  </a:cubicBezTo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367104" y="6007082"/>
              <a:ext cx="348665" cy="125454"/>
            </a:xfrm>
            <a:custGeom>
              <a:avLst/>
              <a:gdLst>
                <a:gd name="T0" fmla="*/ 94 w 181"/>
                <a:gd name="T1" fmla="*/ 1 h 65"/>
                <a:gd name="T2" fmla="*/ 90 w 181"/>
                <a:gd name="T3" fmla="*/ 0 h 65"/>
                <a:gd name="T4" fmla="*/ 87 w 181"/>
                <a:gd name="T5" fmla="*/ 1 h 65"/>
                <a:gd name="T6" fmla="*/ 85 w 181"/>
                <a:gd name="T7" fmla="*/ 1 h 65"/>
                <a:gd name="T8" fmla="*/ 85 w 181"/>
                <a:gd name="T9" fmla="*/ 1 h 65"/>
                <a:gd name="T10" fmla="*/ 0 w 181"/>
                <a:gd name="T11" fmla="*/ 65 h 65"/>
                <a:gd name="T12" fmla="*/ 181 w 181"/>
                <a:gd name="T13" fmla="*/ 65 h 65"/>
                <a:gd name="T14" fmla="*/ 181 w 181"/>
                <a:gd name="T15" fmla="*/ 1 h 65"/>
                <a:gd name="T16" fmla="*/ 94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94" y="1"/>
                  </a:moveTo>
                  <a:cubicBezTo>
                    <a:pt x="93" y="1"/>
                    <a:pt x="92" y="0"/>
                    <a:pt x="90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37" y="3"/>
                    <a:pt x="0" y="31"/>
                    <a:pt x="0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1" y="1"/>
                    <a:pt x="181" y="1"/>
                    <a:pt x="181" y="1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845297" y="6007082"/>
              <a:ext cx="348665" cy="125454"/>
            </a:xfrm>
            <a:custGeom>
              <a:avLst/>
              <a:gdLst>
                <a:gd name="T0" fmla="*/ 87 w 181"/>
                <a:gd name="T1" fmla="*/ 1 h 65"/>
                <a:gd name="T2" fmla="*/ 91 w 181"/>
                <a:gd name="T3" fmla="*/ 0 h 65"/>
                <a:gd name="T4" fmla="*/ 94 w 181"/>
                <a:gd name="T5" fmla="*/ 1 h 65"/>
                <a:gd name="T6" fmla="*/ 96 w 181"/>
                <a:gd name="T7" fmla="*/ 1 h 65"/>
                <a:gd name="T8" fmla="*/ 96 w 181"/>
                <a:gd name="T9" fmla="*/ 1 h 65"/>
                <a:gd name="T10" fmla="*/ 181 w 181"/>
                <a:gd name="T11" fmla="*/ 65 h 65"/>
                <a:gd name="T12" fmla="*/ 0 w 181"/>
                <a:gd name="T13" fmla="*/ 65 h 65"/>
                <a:gd name="T14" fmla="*/ 0 w 181"/>
                <a:gd name="T15" fmla="*/ 1 h 65"/>
                <a:gd name="T16" fmla="*/ 87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87" y="1"/>
                  </a:moveTo>
                  <a:cubicBezTo>
                    <a:pt x="88" y="1"/>
                    <a:pt x="89" y="0"/>
                    <a:pt x="91" y="0"/>
                  </a:cubicBezTo>
                  <a:cubicBezTo>
                    <a:pt x="92" y="0"/>
                    <a:pt x="93" y="1"/>
                    <a:pt x="94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144" y="3"/>
                    <a:pt x="181" y="31"/>
                    <a:pt x="18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876253" y="4575763"/>
              <a:ext cx="316080" cy="74947"/>
            </a:xfrm>
            <a:custGeom>
              <a:avLst/>
              <a:gdLst>
                <a:gd name="T0" fmla="*/ 10 w 164"/>
                <a:gd name="T1" fmla="*/ 39 h 39"/>
                <a:gd name="T2" fmla="*/ 155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5 w 164"/>
                <a:gd name="T9" fmla="*/ 0 h 39"/>
                <a:gd name="T10" fmla="*/ 10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10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10" y="39"/>
                  </a:moveTo>
                  <a:cubicBezTo>
                    <a:pt x="155" y="39"/>
                    <a:pt x="155" y="39"/>
                    <a:pt x="155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5" y="39"/>
                    <a:pt x="10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357328" y="4575763"/>
              <a:ext cx="316080" cy="74947"/>
            </a:xfrm>
            <a:custGeom>
              <a:avLst/>
              <a:gdLst>
                <a:gd name="T0" fmla="*/ 9 w 164"/>
                <a:gd name="T1" fmla="*/ 39 h 39"/>
                <a:gd name="T2" fmla="*/ 154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4 w 164"/>
                <a:gd name="T9" fmla="*/ 0 h 39"/>
                <a:gd name="T10" fmla="*/ 9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9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9" y="39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4" y="39"/>
                    <a:pt x="9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933653" y="3502069"/>
              <a:ext cx="572691" cy="153967"/>
            </a:xfrm>
            <a:custGeom>
              <a:avLst/>
              <a:gdLst>
                <a:gd name="T0" fmla="*/ 255 w 297"/>
                <a:gd name="T1" fmla="*/ 14 h 80"/>
                <a:gd name="T2" fmla="*/ 134 w 297"/>
                <a:gd name="T3" fmla="*/ 12 h 80"/>
                <a:gd name="T4" fmla="*/ 132 w 297"/>
                <a:gd name="T5" fmla="*/ 1 h 80"/>
                <a:gd name="T6" fmla="*/ 78 w 297"/>
                <a:gd name="T7" fmla="*/ 13 h 80"/>
                <a:gd name="T8" fmla="*/ 50 w 297"/>
                <a:gd name="T9" fmla="*/ 14 h 80"/>
                <a:gd name="T10" fmla="*/ 0 w 297"/>
                <a:gd name="T11" fmla="*/ 48 h 80"/>
                <a:gd name="T12" fmla="*/ 63 w 297"/>
                <a:gd name="T13" fmla="*/ 80 h 80"/>
                <a:gd name="T14" fmla="*/ 201 w 297"/>
                <a:gd name="T15" fmla="*/ 48 h 80"/>
                <a:gd name="T16" fmla="*/ 255 w 297"/>
                <a:gd name="T17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80">
                  <a:moveTo>
                    <a:pt x="255" y="14"/>
                  </a:moveTo>
                  <a:cubicBezTo>
                    <a:pt x="255" y="14"/>
                    <a:pt x="192" y="13"/>
                    <a:pt x="134" y="12"/>
                  </a:cubicBezTo>
                  <a:cubicBezTo>
                    <a:pt x="140" y="7"/>
                    <a:pt x="144" y="2"/>
                    <a:pt x="132" y="1"/>
                  </a:cubicBezTo>
                  <a:cubicBezTo>
                    <a:pt x="118" y="0"/>
                    <a:pt x="95" y="7"/>
                    <a:pt x="78" y="13"/>
                  </a:cubicBezTo>
                  <a:cubicBezTo>
                    <a:pt x="67" y="13"/>
                    <a:pt x="57" y="14"/>
                    <a:pt x="50" y="14"/>
                  </a:cubicBezTo>
                  <a:cubicBezTo>
                    <a:pt x="0" y="19"/>
                    <a:pt x="0" y="48"/>
                    <a:pt x="0" y="48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0"/>
                    <a:pt x="106" y="59"/>
                    <a:pt x="201" y="48"/>
                  </a:cubicBezTo>
                  <a:cubicBezTo>
                    <a:pt x="297" y="38"/>
                    <a:pt x="255" y="14"/>
                    <a:pt x="255" y="14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715769" y="3449932"/>
              <a:ext cx="181664" cy="39103"/>
            </a:xfrm>
            <a:custGeom>
              <a:avLst/>
              <a:gdLst>
                <a:gd name="T0" fmla="*/ 0 w 94"/>
                <a:gd name="T1" fmla="*/ 0 h 20"/>
                <a:gd name="T2" fmla="*/ 0 w 94"/>
                <a:gd name="T3" fmla="*/ 1 h 20"/>
                <a:gd name="T4" fmla="*/ 47 w 94"/>
                <a:gd name="T5" fmla="*/ 20 h 20"/>
                <a:gd name="T6" fmla="*/ 94 w 94"/>
                <a:gd name="T7" fmla="*/ 1 h 20"/>
                <a:gd name="T8" fmla="*/ 94 w 94"/>
                <a:gd name="T9" fmla="*/ 0 h 20"/>
                <a:gd name="T10" fmla="*/ 0 w 9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1"/>
                    <a:pt x="21" y="20"/>
                    <a:pt x="47" y="20"/>
                  </a:cubicBezTo>
                  <a:cubicBezTo>
                    <a:pt x="73" y="20"/>
                    <a:pt x="94" y="1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 noEditPoints="1"/>
            </p:cNvSpPr>
            <p:nvPr/>
          </p:nvSpPr>
          <p:spPr bwMode="auto">
            <a:xfrm>
              <a:off x="1385026" y="3085789"/>
              <a:ext cx="780423" cy="242762"/>
            </a:xfrm>
            <a:custGeom>
              <a:avLst/>
              <a:gdLst>
                <a:gd name="T0" fmla="*/ 401 w 405"/>
                <a:gd name="T1" fmla="*/ 7 h 126"/>
                <a:gd name="T2" fmla="*/ 369 w 405"/>
                <a:gd name="T3" fmla="*/ 7 h 126"/>
                <a:gd name="T4" fmla="*/ 253 w 405"/>
                <a:gd name="T5" fmla="*/ 14 h 126"/>
                <a:gd name="T6" fmla="*/ 202 w 405"/>
                <a:gd name="T7" fmla="*/ 19 h 126"/>
                <a:gd name="T8" fmla="*/ 152 w 405"/>
                <a:gd name="T9" fmla="*/ 14 h 126"/>
                <a:gd name="T10" fmla="*/ 36 w 405"/>
                <a:gd name="T11" fmla="*/ 7 h 126"/>
                <a:gd name="T12" fmla="*/ 4 w 405"/>
                <a:gd name="T13" fmla="*/ 7 h 126"/>
                <a:gd name="T14" fmla="*/ 4 w 405"/>
                <a:gd name="T15" fmla="*/ 35 h 126"/>
                <a:gd name="T16" fmla="*/ 13 w 405"/>
                <a:gd name="T17" fmla="*/ 42 h 126"/>
                <a:gd name="T18" fmla="*/ 24 w 405"/>
                <a:gd name="T19" fmla="*/ 84 h 126"/>
                <a:gd name="T20" fmla="*/ 40 w 405"/>
                <a:gd name="T21" fmla="*/ 109 h 126"/>
                <a:gd name="T22" fmla="*/ 63 w 405"/>
                <a:gd name="T23" fmla="*/ 121 h 126"/>
                <a:gd name="T24" fmla="*/ 133 w 405"/>
                <a:gd name="T25" fmla="*/ 116 h 126"/>
                <a:gd name="T26" fmla="*/ 174 w 405"/>
                <a:gd name="T27" fmla="*/ 60 h 126"/>
                <a:gd name="T28" fmla="*/ 198 w 405"/>
                <a:gd name="T29" fmla="*/ 36 h 126"/>
                <a:gd name="T30" fmla="*/ 201 w 405"/>
                <a:gd name="T31" fmla="*/ 36 h 126"/>
                <a:gd name="T32" fmla="*/ 206 w 405"/>
                <a:gd name="T33" fmla="*/ 36 h 126"/>
                <a:gd name="T34" fmla="*/ 231 w 405"/>
                <a:gd name="T35" fmla="*/ 60 h 126"/>
                <a:gd name="T36" fmla="*/ 272 w 405"/>
                <a:gd name="T37" fmla="*/ 116 h 126"/>
                <a:gd name="T38" fmla="*/ 342 w 405"/>
                <a:gd name="T39" fmla="*/ 121 h 126"/>
                <a:gd name="T40" fmla="*/ 365 w 405"/>
                <a:gd name="T41" fmla="*/ 109 h 126"/>
                <a:gd name="T42" fmla="*/ 381 w 405"/>
                <a:gd name="T43" fmla="*/ 84 h 126"/>
                <a:gd name="T44" fmla="*/ 391 w 405"/>
                <a:gd name="T45" fmla="*/ 42 h 126"/>
                <a:gd name="T46" fmla="*/ 401 w 405"/>
                <a:gd name="T47" fmla="*/ 35 h 126"/>
                <a:gd name="T48" fmla="*/ 401 w 405"/>
                <a:gd name="T49" fmla="*/ 7 h 126"/>
                <a:gd name="T50" fmla="*/ 162 w 405"/>
                <a:gd name="T51" fmla="*/ 61 h 126"/>
                <a:gd name="T52" fmla="*/ 126 w 405"/>
                <a:gd name="T53" fmla="*/ 111 h 126"/>
                <a:gd name="T54" fmla="*/ 58 w 405"/>
                <a:gd name="T55" fmla="*/ 112 h 126"/>
                <a:gd name="T56" fmla="*/ 26 w 405"/>
                <a:gd name="T57" fmla="*/ 28 h 126"/>
                <a:gd name="T58" fmla="*/ 89 w 405"/>
                <a:gd name="T59" fmla="*/ 15 h 126"/>
                <a:gd name="T60" fmla="*/ 148 w 405"/>
                <a:gd name="T61" fmla="*/ 22 h 126"/>
                <a:gd name="T62" fmla="*/ 162 w 405"/>
                <a:gd name="T63" fmla="*/ 61 h 126"/>
                <a:gd name="T64" fmla="*/ 347 w 405"/>
                <a:gd name="T65" fmla="*/ 112 h 126"/>
                <a:gd name="T66" fmla="*/ 279 w 405"/>
                <a:gd name="T67" fmla="*/ 111 h 126"/>
                <a:gd name="T68" fmla="*/ 243 w 405"/>
                <a:gd name="T69" fmla="*/ 61 h 126"/>
                <a:gd name="T70" fmla="*/ 257 w 405"/>
                <a:gd name="T71" fmla="*/ 22 h 126"/>
                <a:gd name="T72" fmla="*/ 316 w 405"/>
                <a:gd name="T73" fmla="*/ 15 h 126"/>
                <a:gd name="T74" fmla="*/ 379 w 405"/>
                <a:gd name="T75" fmla="*/ 28 h 126"/>
                <a:gd name="T76" fmla="*/ 347 w 405"/>
                <a:gd name="T77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5" h="126">
                  <a:moveTo>
                    <a:pt x="401" y="7"/>
                  </a:moveTo>
                  <a:cubicBezTo>
                    <a:pt x="401" y="7"/>
                    <a:pt x="378" y="7"/>
                    <a:pt x="369" y="7"/>
                  </a:cubicBezTo>
                  <a:cubicBezTo>
                    <a:pt x="360" y="8"/>
                    <a:pt x="323" y="0"/>
                    <a:pt x="253" y="14"/>
                  </a:cubicBezTo>
                  <a:cubicBezTo>
                    <a:pt x="253" y="14"/>
                    <a:pt x="231" y="19"/>
                    <a:pt x="202" y="19"/>
                  </a:cubicBezTo>
                  <a:cubicBezTo>
                    <a:pt x="174" y="19"/>
                    <a:pt x="152" y="14"/>
                    <a:pt x="152" y="14"/>
                  </a:cubicBezTo>
                  <a:cubicBezTo>
                    <a:pt x="82" y="0"/>
                    <a:pt x="45" y="8"/>
                    <a:pt x="36" y="7"/>
                  </a:cubicBezTo>
                  <a:cubicBezTo>
                    <a:pt x="27" y="7"/>
                    <a:pt x="4" y="7"/>
                    <a:pt x="4" y="7"/>
                  </a:cubicBezTo>
                  <a:cubicBezTo>
                    <a:pt x="0" y="22"/>
                    <a:pt x="3" y="34"/>
                    <a:pt x="4" y="35"/>
                  </a:cubicBezTo>
                  <a:cubicBezTo>
                    <a:pt x="5" y="36"/>
                    <a:pt x="10" y="36"/>
                    <a:pt x="13" y="42"/>
                  </a:cubicBezTo>
                  <a:cubicBezTo>
                    <a:pt x="17" y="48"/>
                    <a:pt x="18" y="64"/>
                    <a:pt x="24" y="84"/>
                  </a:cubicBezTo>
                  <a:cubicBezTo>
                    <a:pt x="27" y="93"/>
                    <a:pt x="33" y="103"/>
                    <a:pt x="40" y="109"/>
                  </a:cubicBezTo>
                  <a:cubicBezTo>
                    <a:pt x="48" y="116"/>
                    <a:pt x="57" y="120"/>
                    <a:pt x="63" y="121"/>
                  </a:cubicBezTo>
                  <a:cubicBezTo>
                    <a:pt x="75" y="124"/>
                    <a:pt x="111" y="126"/>
                    <a:pt x="133" y="116"/>
                  </a:cubicBezTo>
                  <a:cubicBezTo>
                    <a:pt x="155" y="106"/>
                    <a:pt x="165" y="83"/>
                    <a:pt x="174" y="60"/>
                  </a:cubicBezTo>
                  <a:cubicBezTo>
                    <a:pt x="182" y="37"/>
                    <a:pt x="198" y="36"/>
                    <a:pt x="198" y="36"/>
                  </a:cubicBezTo>
                  <a:cubicBezTo>
                    <a:pt x="198" y="36"/>
                    <a:pt x="199" y="36"/>
                    <a:pt x="201" y="36"/>
                  </a:cubicBezTo>
                  <a:cubicBezTo>
                    <a:pt x="205" y="36"/>
                    <a:pt x="206" y="36"/>
                    <a:pt x="206" y="36"/>
                  </a:cubicBezTo>
                  <a:cubicBezTo>
                    <a:pt x="206" y="36"/>
                    <a:pt x="223" y="37"/>
                    <a:pt x="231" y="60"/>
                  </a:cubicBezTo>
                  <a:cubicBezTo>
                    <a:pt x="239" y="83"/>
                    <a:pt x="250" y="106"/>
                    <a:pt x="272" y="116"/>
                  </a:cubicBezTo>
                  <a:cubicBezTo>
                    <a:pt x="294" y="126"/>
                    <a:pt x="330" y="124"/>
                    <a:pt x="342" y="121"/>
                  </a:cubicBezTo>
                  <a:cubicBezTo>
                    <a:pt x="348" y="120"/>
                    <a:pt x="357" y="116"/>
                    <a:pt x="365" y="109"/>
                  </a:cubicBezTo>
                  <a:cubicBezTo>
                    <a:pt x="372" y="103"/>
                    <a:pt x="378" y="93"/>
                    <a:pt x="381" y="84"/>
                  </a:cubicBezTo>
                  <a:cubicBezTo>
                    <a:pt x="387" y="64"/>
                    <a:pt x="388" y="48"/>
                    <a:pt x="391" y="42"/>
                  </a:cubicBezTo>
                  <a:cubicBezTo>
                    <a:pt x="395" y="36"/>
                    <a:pt x="400" y="36"/>
                    <a:pt x="401" y="35"/>
                  </a:cubicBezTo>
                  <a:cubicBezTo>
                    <a:pt x="402" y="34"/>
                    <a:pt x="405" y="22"/>
                    <a:pt x="401" y="7"/>
                  </a:cubicBezTo>
                  <a:moveTo>
                    <a:pt x="162" y="61"/>
                  </a:moveTo>
                  <a:cubicBezTo>
                    <a:pt x="160" y="73"/>
                    <a:pt x="151" y="102"/>
                    <a:pt x="126" y="111"/>
                  </a:cubicBezTo>
                  <a:cubicBezTo>
                    <a:pt x="87" y="123"/>
                    <a:pt x="58" y="112"/>
                    <a:pt x="58" y="112"/>
                  </a:cubicBezTo>
                  <a:cubicBezTo>
                    <a:pt x="28" y="104"/>
                    <a:pt x="20" y="41"/>
                    <a:pt x="26" y="28"/>
                  </a:cubicBezTo>
                  <a:cubicBezTo>
                    <a:pt x="32" y="15"/>
                    <a:pt x="51" y="15"/>
                    <a:pt x="89" y="15"/>
                  </a:cubicBezTo>
                  <a:cubicBezTo>
                    <a:pt x="126" y="15"/>
                    <a:pt x="148" y="22"/>
                    <a:pt x="148" y="22"/>
                  </a:cubicBezTo>
                  <a:cubicBezTo>
                    <a:pt x="167" y="28"/>
                    <a:pt x="165" y="48"/>
                    <a:pt x="162" y="61"/>
                  </a:cubicBezTo>
                  <a:moveTo>
                    <a:pt x="347" y="112"/>
                  </a:moveTo>
                  <a:cubicBezTo>
                    <a:pt x="347" y="112"/>
                    <a:pt x="318" y="123"/>
                    <a:pt x="279" y="111"/>
                  </a:cubicBezTo>
                  <a:cubicBezTo>
                    <a:pt x="254" y="102"/>
                    <a:pt x="245" y="73"/>
                    <a:pt x="243" y="61"/>
                  </a:cubicBezTo>
                  <a:cubicBezTo>
                    <a:pt x="240" y="48"/>
                    <a:pt x="238" y="28"/>
                    <a:pt x="257" y="22"/>
                  </a:cubicBezTo>
                  <a:cubicBezTo>
                    <a:pt x="257" y="22"/>
                    <a:pt x="279" y="15"/>
                    <a:pt x="316" y="15"/>
                  </a:cubicBezTo>
                  <a:cubicBezTo>
                    <a:pt x="354" y="15"/>
                    <a:pt x="373" y="15"/>
                    <a:pt x="379" y="28"/>
                  </a:cubicBezTo>
                  <a:cubicBezTo>
                    <a:pt x="385" y="41"/>
                    <a:pt x="377" y="104"/>
                    <a:pt x="347" y="112"/>
                  </a:cubicBezTo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3937" y="1939592"/>
            <a:ext cx="2859380" cy="4197018"/>
            <a:chOff x="2993937" y="1939592"/>
            <a:chExt cx="2859380" cy="419701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012673" y="1973807"/>
              <a:ext cx="2819463" cy="2548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993937" y="1939592"/>
              <a:ext cx="2859380" cy="76576"/>
            </a:xfrm>
            <a:custGeom>
              <a:avLst/>
              <a:gdLst>
                <a:gd name="T0" fmla="*/ 1484 w 1484"/>
                <a:gd name="T1" fmla="*/ 20 h 40"/>
                <a:gd name="T2" fmla="*/ 1464 w 1484"/>
                <a:gd name="T3" fmla="*/ 40 h 40"/>
                <a:gd name="T4" fmla="*/ 20 w 1484"/>
                <a:gd name="T5" fmla="*/ 40 h 40"/>
                <a:gd name="T6" fmla="*/ 0 w 1484"/>
                <a:gd name="T7" fmla="*/ 20 h 40"/>
                <a:gd name="T8" fmla="*/ 0 w 1484"/>
                <a:gd name="T9" fmla="*/ 20 h 40"/>
                <a:gd name="T10" fmla="*/ 20 w 1484"/>
                <a:gd name="T11" fmla="*/ 0 h 40"/>
                <a:gd name="T12" fmla="*/ 1464 w 1484"/>
                <a:gd name="T13" fmla="*/ 0 h 40"/>
                <a:gd name="T14" fmla="*/ 1484 w 1484"/>
                <a:gd name="T15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0">
                  <a:moveTo>
                    <a:pt x="1484" y="20"/>
                  </a:moveTo>
                  <a:cubicBezTo>
                    <a:pt x="1484" y="31"/>
                    <a:pt x="1475" y="40"/>
                    <a:pt x="1464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93937" y="4482894"/>
              <a:ext cx="2859380" cy="79020"/>
            </a:xfrm>
            <a:custGeom>
              <a:avLst/>
              <a:gdLst>
                <a:gd name="T0" fmla="*/ 1484 w 1484"/>
                <a:gd name="T1" fmla="*/ 20 h 41"/>
                <a:gd name="T2" fmla="*/ 1464 w 1484"/>
                <a:gd name="T3" fmla="*/ 41 h 41"/>
                <a:gd name="T4" fmla="*/ 20 w 1484"/>
                <a:gd name="T5" fmla="*/ 41 h 41"/>
                <a:gd name="T6" fmla="*/ 0 w 1484"/>
                <a:gd name="T7" fmla="*/ 20 h 41"/>
                <a:gd name="T8" fmla="*/ 0 w 1484"/>
                <a:gd name="T9" fmla="*/ 20 h 41"/>
                <a:gd name="T10" fmla="*/ 20 w 1484"/>
                <a:gd name="T11" fmla="*/ 0 h 41"/>
                <a:gd name="T12" fmla="*/ 1464 w 1484"/>
                <a:gd name="T13" fmla="*/ 0 h 41"/>
                <a:gd name="T14" fmla="*/ 1484 w 1484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1">
                  <a:moveTo>
                    <a:pt x="1484" y="20"/>
                  </a:moveTo>
                  <a:cubicBezTo>
                    <a:pt x="1484" y="32"/>
                    <a:pt x="1475" y="41"/>
                    <a:pt x="146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85339" y="4482894"/>
              <a:ext cx="76576" cy="1653716"/>
            </a:xfrm>
            <a:custGeom>
              <a:avLst/>
              <a:gdLst>
                <a:gd name="T0" fmla="*/ 20 w 40"/>
                <a:gd name="T1" fmla="*/ 858 h 858"/>
                <a:gd name="T2" fmla="*/ 0 w 40"/>
                <a:gd name="T3" fmla="*/ 838 h 858"/>
                <a:gd name="T4" fmla="*/ 0 w 40"/>
                <a:gd name="T5" fmla="*/ 20 h 858"/>
                <a:gd name="T6" fmla="*/ 20 w 40"/>
                <a:gd name="T7" fmla="*/ 0 h 858"/>
                <a:gd name="T8" fmla="*/ 20 w 40"/>
                <a:gd name="T9" fmla="*/ 0 h 858"/>
                <a:gd name="T10" fmla="*/ 40 w 40"/>
                <a:gd name="T11" fmla="*/ 20 h 858"/>
                <a:gd name="T12" fmla="*/ 40 w 40"/>
                <a:gd name="T13" fmla="*/ 838 h 858"/>
                <a:gd name="T14" fmla="*/ 20 w 40"/>
                <a:gd name="T15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858">
                  <a:moveTo>
                    <a:pt x="20" y="858"/>
                  </a:moveTo>
                  <a:cubicBezTo>
                    <a:pt x="9" y="858"/>
                    <a:pt x="0" y="849"/>
                    <a:pt x="0" y="83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838"/>
                    <a:pt x="40" y="838"/>
                    <a:pt x="40" y="838"/>
                  </a:cubicBezTo>
                  <a:cubicBezTo>
                    <a:pt x="40" y="849"/>
                    <a:pt x="31" y="858"/>
                    <a:pt x="20" y="8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737263" y="4513850"/>
              <a:ext cx="553139" cy="1591804"/>
            </a:xfrm>
            <a:custGeom>
              <a:avLst/>
              <a:gdLst>
                <a:gd name="T0" fmla="*/ 270 w 287"/>
                <a:gd name="T1" fmla="*/ 823 h 826"/>
                <a:gd name="T2" fmla="*/ 245 w 287"/>
                <a:gd name="T3" fmla="*/ 809 h 826"/>
                <a:gd name="T4" fmla="*/ 3 w 287"/>
                <a:gd name="T5" fmla="*/ 29 h 826"/>
                <a:gd name="T6" fmla="*/ 16 w 287"/>
                <a:gd name="T7" fmla="*/ 4 h 826"/>
                <a:gd name="T8" fmla="*/ 16 w 287"/>
                <a:gd name="T9" fmla="*/ 4 h 826"/>
                <a:gd name="T10" fmla="*/ 41 w 287"/>
                <a:gd name="T11" fmla="*/ 17 h 826"/>
                <a:gd name="T12" fmla="*/ 283 w 287"/>
                <a:gd name="T13" fmla="*/ 798 h 826"/>
                <a:gd name="T14" fmla="*/ 270 w 287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826">
                  <a:moveTo>
                    <a:pt x="270" y="823"/>
                  </a:moveTo>
                  <a:cubicBezTo>
                    <a:pt x="260" y="826"/>
                    <a:pt x="248" y="820"/>
                    <a:pt x="245" y="80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18"/>
                    <a:pt x="6" y="7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7" y="0"/>
                    <a:pt x="38" y="6"/>
                    <a:pt x="41" y="17"/>
                  </a:cubicBezTo>
                  <a:cubicBezTo>
                    <a:pt x="283" y="798"/>
                    <a:pt x="283" y="798"/>
                    <a:pt x="283" y="798"/>
                  </a:cubicBezTo>
                  <a:cubicBezTo>
                    <a:pt x="287" y="808"/>
                    <a:pt x="281" y="819"/>
                    <a:pt x="270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569886" y="4513850"/>
              <a:ext cx="554769" cy="1591804"/>
            </a:xfrm>
            <a:custGeom>
              <a:avLst/>
              <a:gdLst>
                <a:gd name="T0" fmla="*/ 17 w 288"/>
                <a:gd name="T1" fmla="*/ 823 h 826"/>
                <a:gd name="T2" fmla="*/ 42 w 288"/>
                <a:gd name="T3" fmla="*/ 809 h 826"/>
                <a:gd name="T4" fmla="*/ 284 w 288"/>
                <a:gd name="T5" fmla="*/ 29 h 826"/>
                <a:gd name="T6" fmla="*/ 271 w 288"/>
                <a:gd name="T7" fmla="*/ 4 h 826"/>
                <a:gd name="T8" fmla="*/ 271 w 288"/>
                <a:gd name="T9" fmla="*/ 4 h 826"/>
                <a:gd name="T10" fmla="*/ 246 w 288"/>
                <a:gd name="T11" fmla="*/ 17 h 826"/>
                <a:gd name="T12" fmla="*/ 4 w 288"/>
                <a:gd name="T13" fmla="*/ 798 h 826"/>
                <a:gd name="T14" fmla="*/ 17 w 288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826">
                  <a:moveTo>
                    <a:pt x="17" y="823"/>
                  </a:moveTo>
                  <a:cubicBezTo>
                    <a:pt x="28" y="826"/>
                    <a:pt x="39" y="820"/>
                    <a:pt x="42" y="809"/>
                  </a:cubicBezTo>
                  <a:cubicBezTo>
                    <a:pt x="284" y="29"/>
                    <a:pt x="284" y="29"/>
                    <a:pt x="284" y="29"/>
                  </a:cubicBezTo>
                  <a:cubicBezTo>
                    <a:pt x="288" y="18"/>
                    <a:pt x="282" y="7"/>
                    <a:pt x="271" y="4"/>
                  </a:cubicBezTo>
                  <a:cubicBezTo>
                    <a:pt x="271" y="4"/>
                    <a:pt x="271" y="4"/>
                    <a:pt x="271" y="4"/>
                  </a:cubicBezTo>
                  <a:cubicBezTo>
                    <a:pt x="260" y="0"/>
                    <a:pt x="249" y="6"/>
                    <a:pt x="246" y="17"/>
                  </a:cubicBezTo>
                  <a:cubicBezTo>
                    <a:pt x="4" y="798"/>
                    <a:pt x="4" y="798"/>
                    <a:pt x="4" y="798"/>
                  </a:cubicBezTo>
                  <a:cubicBezTo>
                    <a:pt x="0" y="808"/>
                    <a:pt x="6" y="819"/>
                    <a:pt x="17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3570217" y="338316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3547945" y="2763744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3547945" y="2204352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082451" y="2124030"/>
              <a:ext cx="5680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Sınav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082450" y="3908777"/>
              <a:ext cx="6774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Zaman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082451" y="2691212"/>
              <a:ext cx="5640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Kaygı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3617613" y="3952030"/>
              <a:ext cx="309113" cy="316998"/>
            </a:xfrm>
            <a:custGeom>
              <a:avLst/>
              <a:gdLst>
                <a:gd name="T0" fmla="*/ 80 w 91"/>
                <a:gd name="T1" fmla="*/ 44 h 93"/>
                <a:gd name="T2" fmla="*/ 87 w 91"/>
                <a:gd name="T3" fmla="*/ 37 h 93"/>
                <a:gd name="T4" fmla="*/ 87 w 91"/>
                <a:gd name="T5" fmla="*/ 23 h 93"/>
                <a:gd name="T6" fmla="*/ 68 w 91"/>
                <a:gd name="T7" fmla="*/ 4 h 93"/>
                <a:gd name="T8" fmla="*/ 54 w 91"/>
                <a:gd name="T9" fmla="*/ 4 h 93"/>
                <a:gd name="T10" fmla="*/ 47 w 91"/>
                <a:gd name="T11" fmla="*/ 11 h 93"/>
                <a:gd name="T12" fmla="*/ 80 w 91"/>
                <a:gd name="T13" fmla="*/ 44 h 93"/>
                <a:gd name="T14" fmla="*/ 52 w 91"/>
                <a:gd name="T15" fmla="*/ 23 h 93"/>
                <a:gd name="T16" fmla="*/ 68 w 91"/>
                <a:gd name="T17" fmla="*/ 39 h 93"/>
                <a:gd name="T18" fmla="*/ 77 w 91"/>
                <a:gd name="T19" fmla="*/ 48 h 93"/>
                <a:gd name="T20" fmla="*/ 43 w 91"/>
                <a:gd name="T21" fmla="*/ 81 h 93"/>
                <a:gd name="T22" fmla="*/ 34 w 91"/>
                <a:gd name="T23" fmla="*/ 73 h 93"/>
                <a:gd name="T24" fmla="*/ 19 w 91"/>
                <a:gd name="T25" fmla="*/ 59 h 93"/>
                <a:gd name="T26" fmla="*/ 41 w 91"/>
                <a:gd name="T27" fmla="*/ 37 h 93"/>
                <a:gd name="T28" fmla="*/ 39 w 91"/>
                <a:gd name="T29" fmla="*/ 34 h 93"/>
                <a:gd name="T30" fmla="*/ 16 w 91"/>
                <a:gd name="T31" fmla="*/ 57 h 93"/>
                <a:gd name="T32" fmla="*/ 10 w 91"/>
                <a:gd name="T33" fmla="*/ 48 h 93"/>
                <a:gd name="T34" fmla="*/ 43 w 91"/>
                <a:gd name="T35" fmla="*/ 14 h 93"/>
                <a:gd name="T36" fmla="*/ 52 w 91"/>
                <a:gd name="T37" fmla="*/ 23 h 93"/>
                <a:gd name="T38" fmla="*/ 4 w 91"/>
                <a:gd name="T39" fmla="*/ 69 h 93"/>
                <a:gd name="T40" fmla="*/ 0 w 91"/>
                <a:gd name="T41" fmla="*/ 86 h 93"/>
                <a:gd name="T42" fmla="*/ 6 w 91"/>
                <a:gd name="T43" fmla="*/ 93 h 93"/>
                <a:gd name="T44" fmla="*/ 24 w 91"/>
                <a:gd name="T45" fmla="*/ 89 h 93"/>
                <a:gd name="T46" fmla="*/ 4 w 91"/>
                <a:gd name="T47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3">
                  <a:moveTo>
                    <a:pt x="80" y="44"/>
                  </a:moveTo>
                  <a:cubicBezTo>
                    <a:pt x="87" y="37"/>
                    <a:pt x="87" y="37"/>
                    <a:pt x="87" y="37"/>
                  </a:cubicBezTo>
                  <a:cubicBezTo>
                    <a:pt x="91" y="33"/>
                    <a:pt x="91" y="27"/>
                    <a:pt x="87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4" y="0"/>
                    <a:pt x="58" y="0"/>
                    <a:pt x="54" y="4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80" y="44"/>
                    <a:pt x="80" y="44"/>
                    <a:pt x="80" y="44"/>
                  </a:cubicBezTo>
                  <a:close/>
                  <a:moveTo>
                    <a:pt x="52" y="23"/>
                  </a:moveTo>
                  <a:cubicBezTo>
                    <a:pt x="68" y="39"/>
                    <a:pt x="68" y="39"/>
                    <a:pt x="68" y="3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35" y="83"/>
                    <a:pt x="33" y="79"/>
                    <a:pt x="34" y="73"/>
                  </a:cubicBezTo>
                  <a:cubicBezTo>
                    <a:pt x="26" y="72"/>
                    <a:pt x="20" y="68"/>
                    <a:pt x="19" y="59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0" y="58"/>
                    <a:pt x="9" y="54"/>
                    <a:pt x="10" y="48"/>
                  </a:cubicBezTo>
                  <a:cubicBezTo>
                    <a:pt x="21" y="37"/>
                    <a:pt x="32" y="26"/>
                    <a:pt x="43" y="14"/>
                  </a:cubicBezTo>
                  <a:cubicBezTo>
                    <a:pt x="52" y="23"/>
                    <a:pt x="52" y="23"/>
                    <a:pt x="52" y="23"/>
                  </a:cubicBezTo>
                  <a:close/>
                  <a:moveTo>
                    <a:pt x="4" y="6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4" y="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986198" y="3307498"/>
              <a:ext cx="10374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Motivasyon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91" name="90 Dikdörtgen"/>
          <p:cNvSpPr/>
          <p:nvPr/>
        </p:nvSpPr>
        <p:spPr>
          <a:xfrm>
            <a:off x="0" y="0"/>
            <a:ext cx="12192000" cy="13355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07189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82651" y="1517665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Turlama Tekniğini Kullanın!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211611"/>
            <a:ext cx="57751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Yapamadığın ve zorlandığın sorularda çok zaman kaybetme, o soruları boş bırak. Test sonunda boş bıraktığın sorulara tekrar dön. Test çözerken bir soruya takılıp, çok zaman harcarsan aynı alışkanlık sınavda da devam edecektir. Bazen, süre tutarak test çözün.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1"/>
            <a:ext cx="4235116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6300" y="1363496"/>
            <a:ext cx="6318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Farklı Zorluk Seviyelerinde Testler Çözün!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Sürekli olarak kolay veya zor kaynaklardan çözmeyin. Sınavda kolay da, zor da sorular olacağı için farklı seviyelerde sorular çözün. 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259307" y="1840831"/>
            <a:ext cx="4708478" cy="3850105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6715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Kaleminizi  Kullanın!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İşlem gerektiren sorularda kalemini kullanın. İşlemleri aklından yapman hata yapma olasılığını artırır.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Farklı Kaynaklardan Çözün!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Böylece farklı soru tiplerinden çözmüş olursunuz. Değişik soru tiplerinden soru çözmeniz faydanıza olacaktır.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318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72463" y="1917518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Önce Soruyu Okuyun!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50" y="2700326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Paragraf ve açıklaması olan sorularda önce soruyu daha sonra paragraf ve açıklama metnini okuyun.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514901"/>
            <a:ext cx="5433882" cy="4844956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9141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28" y="1727604"/>
            <a:ext cx="631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Kolaydan Zora Gidin!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Yeni öğrendiğiniz konularla ilgili önce kolay sorulardan test çözmeye başlayın. Öğrendikçe zor testlere geçin.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75530" y="1514901"/>
            <a:ext cx="4684292" cy="43809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Yeni Konu: </a:t>
            </a:r>
            <a:r>
              <a:rPr lang="tr-TR" sz="6000" b="1" dirty="0" smtClean="0">
                <a:solidFill>
                  <a:schemeClr val="tx1"/>
                </a:solidFill>
              </a:rPr>
              <a:t>Test Çözme Teknikleri</a:t>
            </a:r>
            <a:endParaRPr lang="tr-TR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96876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Tüm seçenekleri oku.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Tüm seçenekleri okumadan soruyu cevaplama. Bazı sorular En doğru seçeneği bulmanızı ister.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0828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8561" y="1534291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Çok Hızlı Okumayın!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49" y="2160142"/>
            <a:ext cx="57751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Zamanı yetiştirememe kaygısı ile soruları çok hızlı okumayın. Çok hızlı okumanız soruyu yanlış çözmenize ve tekrar okumak zorunda kalmanıza neden olabilir. Alışkın olduğunuz okuma hızınız neyse aynı şekilde okuyun. </a:t>
            </a:r>
          </a:p>
          <a:p>
            <a:pPr algn="just"/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Okuma hızınız yavaşsa hızlı okuma teknikleri ile okumanızı hızlandırın.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7"/>
            <a:ext cx="5433882" cy="3507475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7371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Mola Ver.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Mola vermeden çok uzun süre çalışman verimliliğini düşürecektir.  En 45-50 dk. çalıştıktan sonra 10-15 dk. Mola vermelisin. Beyninin de dinlenmeye ihtiyacı olduğunu unutma.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8561" y="1534291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Kendinize Aşırı Güvenmeyin!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49" y="2160142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Kendinize aşırı güvenmeniz de, güvenmemeniz de sakıncalıdır. Her iki durumda da motivasyon ve dikkat problemleri yaşarsınız.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7"/>
            <a:ext cx="5433882" cy="4026781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4892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Düzenli Beslenin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35313" y="2276803"/>
            <a:ext cx="5775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Beynimizin büyüklüğü vücudumuzun % 2’si kadar olmasına rağmen enerjimizin % 20’sini kullanır. Eğer kahvaltı yapmazsanız, sınavda beyniniz verimli çalışmaz dikkat ve odaklanma sorunları yaşabilirsiniz.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9"/>
            <a:ext cx="4944979" cy="335681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66645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Öğretmenine Sor!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Sınavlarda ve test çözerken yapamadığın soruları öğretmenine sormalısın. Testlerde, cevabını öğrenmediğin soru kalmamalı.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4455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51093" y="1536637"/>
            <a:ext cx="6172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Olumlu Düşünün, Derin Nefes Alın.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Sınava başlayana kadar biraz heyecan olması normaldir. Bu süreyi olumlu düşünceler ile geçirin. Lavabo ihtiyacınız varsa gidebilirsiniz.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4" name="13 Grup"/>
          <p:cNvGrpSpPr/>
          <p:nvPr/>
        </p:nvGrpSpPr>
        <p:grpSpPr>
          <a:xfrm>
            <a:off x="144379" y="1167063"/>
            <a:ext cx="4752472" cy="5542261"/>
            <a:chOff x="144379" y="1167063"/>
            <a:chExt cx="4752472" cy="5542261"/>
          </a:xfrm>
        </p:grpSpPr>
        <p:sp>
          <p:nvSpPr>
            <p:cNvPr id="11" name="10 Bulut Belirtme Çizgisi"/>
            <p:cNvSpPr/>
            <p:nvPr/>
          </p:nvSpPr>
          <p:spPr>
            <a:xfrm>
              <a:off x="866274" y="1167063"/>
              <a:ext cx="4030577" cy="1852863"/>
            </a:xfrm>
            <a:prstGeom prst="cloudCallout">
              <a:avLst>
                <a:gd name="adj1" fmla="val -30482"/>
                <a:gd name="adj2" fmla="val 8448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olabilir fakat hayatım ve geleceğim sadece bu sınava bağlı değil</a:t>
              </a:r>
              <a:r>
                <a:rPr lang="tr-TR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tr-TR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3" name="12 Resim" descr="ders-çalışm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379" y="3711026"/>
              <a:ext cx="2911642" cy="2998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867182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4684" y="1693047"/>
            <a:ext cx="687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Bilemediğin Soruları Boş Bırak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3 yanlış bir doğru cevabı götürdüğü için, bilemediğin soruları boş bırak. İki seçenek arasında kaldığında birini seçebilirsin.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Çarpma"/>
          <p:cNvSpPr/>
          <p:nvPr/>
        </p:nvSpPr>
        <p:spPr>
          <a:xfrm>
            <a:off x="661736" y="2057400"/>
            <a:ext cx="1624264" cy="1732547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6" name="15 Grup"/>
          <p:cNvGrpSpPr/>
          <p:nvPr/>
        </p:nvGrpSpPr>
        <p:grpSpPr>
          <a:xfrm>
            <a:off x="1909010" y="2205788"/>
            <a:ext cx="3088105" cy="2626895"/>
            <a:chOff x="1909010" y="2205788"/>
            <a:chExt cx="3088105" cy="2626895"/>
          </a:xfrm>
        </p:grpSpPr>
        <p:sp>
          <p:nvSpPr>
            <p:cNvPr id="13" name="12 Çarpma"/>
            <p:cNvSpPr/>
            <p:nvPr/>
          </p:nvSpPr>
          <p:spPr>
            <a:xfrm>
              <a:off x="1909010" y="2995861"/>
              <a:ext cx="1760622" cy="1836822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13 Çarpma"/>
            <p:cNvSpPr/>
            <p:nvPr/>
          </p:nvSpPr>
          <p:spPr>
            <a:xfrm>
              <a:off x="3609474" y="2205788"/>
              <a:ext cx="1387641" cy="1728538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="" xmlns:p14="http://schemas.microsoft.com/office/powerpoint/2010/main" val="1642850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634790" y="2090089"/>
            <a:ext cx="655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Kaygılandığında Nefes Egzersizi Yap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8"/>
            <a:ext cx="6220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Sınavda kaygın artar ve bu durum dikkatini ve performansını olumsuz etkileyecek duruma gelirse;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Geriye yaslan ve 3-4 defa derin nefes al.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-Olumlu iç konuşmalar yap.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48915" y="1792706"/>
            <a:ext cx="5053263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77218" y="1792385"/>
            <a:ext cx="653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Kodlamayı Sınav Sonuna Bırakmayın.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72752" y="2553529"/>
            <a:ext cx="5957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Cevapları kodlamayı sınav sonuna bırakma. Her sorudan sonra veya sayfa sayfa kodla. En ideal olanı her sayfadan sonra kodlamandır.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Kontrol  Et.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  sonunda sınav evraklarını teslim etmeden önce;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Kitapçık türü ve diğer kodlaman gereken bölümleri kodlayıp kodlamadığını,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-Boş bıraktığın soruları,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-Cevaplarını doğru şekilde kodladığını kontrol et.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5660" y="6356350"/>
            <a:ext cx="1760561" cy="365125"/>
          </a:xfrm>
        </p:spPr>
        <p:txBody>
          <a:bodyPr/>
          <a:lstStyle/>
          <a:p>
            <a:r>
              <a:rPr lang="tr-T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Konuyu Öğrendikten Sonra Test Çözün.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39779" y="2816748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Konuyu iyi öğrenmeden test çözmek zaman kaybına neden olacaktır.</a:t>
            </a:r>
            <a:r>
              <a:rPr lang="tr-TR" sz="2800" dirty="0">
                <a:solidFill>
                  <a:schemeClr val="tx2"/>
                </a:solidFill>
              </a:rPr>
              <a:t> </a:t>
            </a:r>
            <a:r>
              <a:rPr lang="tr-TR" sz="2800" dirty="0" smtClean="0">
                <a:solidFill>
                  <a:schemeClr val="tx2"/>
                </a:solidFill>
              </a:rPr>
              <a:t>Bu nedenle konuyu öğrendikten sonra test çözün.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8"/>
            <a:ext cx="4691237" cy="4059765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Soruda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V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erilenlere Dikkat 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V</a:t>
            </a:r>
            <a:r>
              <a:rPr lang="tr-TR" sz="2800" dirty="0" smtClean="0">
                <a:solidFill>
                  <a:schemeClr val="tx2"/>
                </a:solidFill>
              </a:rPr>
              <a:t>erilen bilgileri dikkatli okuyun. Altı çizili veya koyu yazılmış kelimelere dikkat edin. </a:t>
            </a: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5027"/>
            <a:ext cx="4944979" cy="4106796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Vurgulanan Yerlere Dikkat 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Tamamen, mutlaka, sadece, en az, en fazla, en önemli, her zaman, asla, yalnızca, değildir, ulaşılmaz, ilk, son </a:t>
            </a:r>
            <a:r>
              <a:rPr lang="tr-TR" sz="2800" dirty="0" err="1" smtClean="0">
                <a:solidFill>
                  <a:schemeClr val="tx2"/>
                </a:solidFill>
              </a:rPr>
              <a:t>v.b</a:t>
            </a:r>
            <a:r>
              <a:rPr lang="tr-TR" sz="2800" dirty="0" smtClean="0">
                <a:solidFill>
                  <a:schemeClr val="tx2"/>
                </a:solidFill>
              </a:rPr>
              <a:t>.  Vurgulanan yerleri gözden kaçırmayın.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12821" y="1461990"/>
            <a:ext cx="4873327" cy="4032413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3441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54051" y="1452416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Sorulara Ön Yargılı Yaklaşmayın.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Sınavda zor da, kolay da sorular olacaktır. </a:t>
            </a:r>
          </a:p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Bu kadar kolay soru olmaz diye soruya yorumunuzu katmayın. </a:t>
            </a:r>
          </a:p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Kolay soruları küçümsemeyin. Unutmayın bir çok öğrenci en kolay sorularda basit hatalar yapıyor.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2"/>
            <a:ext cx="4199020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45207" y="1452416"/>
            <a:ext cx="6919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Uzun Soruları Atlamayın!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</a:t>
            </a:r>
            <a:r>
              <a:rPr lang="tr-TR" sz="2800" dirty="0" smtClean="0">
                <a:solidFill>
                  <a:schemeClr val="tx2"/>
                </a:solidFill>
              </a:rPr>
              <a:t>orunun uzun olması zor olduğu anlamına gelmez. Soruyu sadece uzun olduğu için atlamayın. Bazı uzun sorular da çok kolay olabilir.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630921"/>
            <a:ext cx="4535905" cy="3879292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065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13696" y="205620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Soruya Yorum Katmayın!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64066" y="1894527"/>
            <a:ext cx="4199020" cy="3645568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404514" y="2579427"/>
            <a:ext cx="5759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Soruda neyi soruyorsa ona odaklanın. Sorunun yanlış veya bu kadar kolay olamayacağını düşünüp farklı sorudan uzaklaşmayın.</a:t>
            </a:r>
          </a:p>
        </p:txBody>
      </p:sp>
    </p:spTree>
    <p:extLst>
      <p:ext uri="{BB962C8B-B14F-4D97-AF65-F5344CB8AC3E}">
        <p14:creationId xmlns="" xmlns:p14="http://schemas.microsoft.com/office/powerpoint/2010/main" val="786791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08979" y="1729142"/>
            <a:ext cx="675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İlk İşaretlediğiniz Seçeneği Değiştirmeyin!.</a:t>
            </a:r>
            <a:endParaRPr lang="id-ID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18161" y="2228676"/>
            <a:ext cx="60599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Kararsız kaldıktan sonra ilk işaretlediğin seçeneği </a:t>
            </a:r>
            <a:r>
              <a:rPr lang="tr-TR" sz="2000" dirty="0" smtClean="0">
                <a:solidFill>
                  <a:srgbClr val="FF0000"/>
                </a:solidFill>
              </a:rPr>
              <a:t>(eğer aklına yeni bir bilgi veya ip ucu gelmediyse) </a:t>
            </a:r>
            <a:r>
              <a:rPr lang="tr-TR" sz="2800" dirty="0" smtClean="0">
                <a:solidFill>
                  <a:schemeClr val="tx2"/>
                </a:solidFill>
              </a:rPr>
              <a:t>değiştirme. Genellikle ilk işaretlenen seçenek doğru çıkar.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10747</TotalTime>
  <Words>784</Words>
  <Application>Microsoft Office PowerPoint</Application>
  <PresentationFormat>Özel</PresentationFormat>
  <Paragraphs>114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Office Theme</vt:lpstr>
      <vt:lpstr>TEST ÇÖZME  TEKNİKLERİ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Sınav Teknikleri</vt:lpstr>
      <vt:lpstr>Sınav Teknikleri</vt:lpstr>
      <vt:lpstr>Sınav Teknikleri</vt:lpstr>
      <vt:lpstr>Sınav Teknikleri</vt:lpstr>
      <vt:lpstr>Sınav Teknikleri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Emine</cp:lastModifiedBy>
  <cp:revision>563</cp:revision>
  <dcterms:created xsi:type="dcterms:W3CDTF">2014-12-21T04:26:02Z</dcterms:created>
  <dcterms:modified xsi:type="dcterms:W3CDTF">2021-12-29T09:17:37Z</dcterms:modified>
</cp:coreProperties>
</file>